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5.xml" ContentType="application/vnd.openxmlformats-officedocument.presentationml.slide+xml"/>
  <Override PartName="/ppt/presentation.xml" ContentType="application/vnd.openxmlformats-officedocument.presentationml.presentation.main+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notesSlides/notesSlide1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Slides/notesSlide1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notesSlides/notesSlide11.xml" ContentType="application/vnd.openxmlformats-officedocument.presentationml.notesSlide+xml"/>
  <Override PartName="/ppt/notesSlides/notesSlide15.xml" ContentType="application/vnd.openxmlformats-officedocument.presentationml.notes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16.xml" ContentType="application/vnd.openxmlformats-officedocument.presentationml.notesSlide+xml"/>
  <Override PartName="/ppt/notesSlides/notesSlide10.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theme/theme2.xml" ContentType="application/vnd.openxmlformats-officedocument.theme+xml"/>
  <Override PartName="/ppt/authors.xml" ContentType="application/vnd.ms-powerpoint.authors+xml"/>
  <Override PartName="/ppt/theme/theme1.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89.xml" ContentType="application/vnd.openxmlformats-officedocument.presentationml.tags+xml"/>
  <Override PartName="/ppt/tags/tag88.xml" ContentType="application/vnd.openxmlformats-officedocument.presentationml.tags+xml"/>
  <Override PartName="/ppt/tags/tag87.xml" ContentType="application/vnd.openxmlformats-officedocument.presentationml.tags+xml"/>
  <Override PartName="/ppt/tags/tag86.xml" ContentType="application/vnd.openxmlformats-officedocument.presentationml.tags+xml"/>
  <Override PartName="/ppt/tags/tag84.xml" ContentType="application/vnd.openxmlformats-officedocument.presentationml.tags+xml"/>
  <Override PartName="/ppt/tags/tag83.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82.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81.xml" ContentType="application/vnd.openxmlformats-officedocument.presentationml.tags+xml"/>
  <Override PartName="/ppt/tags/tag80.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79.xml" ContentType="application/vnd.openxmlformats-officedocument.presentationml.tags+xml"/>
  <Override PartName="/ppt/tags/tag78.xml" ContentType="application/vnd.openxmlformats-officedocument.presentationml.tags+xml"/>
  <Override PartName="/ppt/tags/tag77.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76.xml" ContentType="application/vnd.openxmlformats-officedocument.presentationml.tags+xml"/>
  <Override PartName="/ppt/tags/tag75.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74.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73.xml" ContentType="application/vnd.openxmlformats-officedocument.presentationml.tags+xml"/>
  <Override PartName="/ppt/tags/tag72.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71.xml" ContentType="application/vnd.openxmlformats-officedocument.presentationml.tags+xml"/>
  <Override PartName="/ppt/tags/tag7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69.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68.xml" ContentType="application/vnd.openxmlformats-officedocument.presentationml.tags+xml"/>
  <Override PartName="/ppt/changesInfos/changesInfo1.xml" ContentType="application/vnd.ms-powerpoint.changesinfo+xml"/>
  <Override PartName="/ppt/tags/tag67.xml" ContentType="application/vnd.openxmlformats-officedocument.presentationml.tags+xml"/>
  <Override PartName="/ppt/tags/tag6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65.xml" ContentType="application/vnd.openxmlformats-officedocument.presentationml.tags+xml"/>
  <Override PartName="/ppt/tags/tag64.xml" ContentType="application/vnd.openxmlformats-officedocument.presentationml.tags+xml"/>
  <Override PartName="/ppt/tags/tag63.xml" ContentType="application/vnd.openxmlformats-officedocument.presentationml.tags+xml"/>
  <Override PartName="/ppt/tags/tag62.xml" ContentType="application/vnd.openxmlformats-officedocument.presentationml.tags+xml"/>
  <Override PartName="/ppt/tags/tag61.xml" ContentType="application/vnd.openxmlformats-officedocument.presentationml.tags+xml"/>
  <Override PartName="/ppt/tags/tag60.xml" ContentType="application/vnd.openxmlformats-officedocument.presentationml.tags+xml"/>
  <Override PartName="/ppt/tags/tag59.xml" ContentType="application/vnd.openxmlformats-officedocument.presentationml.tags+xml"/>
  <Override PartName="/ppt/tags/tag58.xml" ContentType="application/vnd.openxmlformats-officedocument.presentationml.tags+xml"/>
  <Override PartName="/ppt/tags/tag57.xml" ContentType="application/vnd.openxmlformats-officedocument.presentationml.tags+xml"/>
  <Override PartName="/ppt/tags/tag56.xml" ContentType="application/vnd.openxmlformats-officedocument.presentationml.tags+xml"/>
  <Override PartName="/ppt/tags/tag55.xml" ContentType="application/vnd.openxmlformats-officedocument.presentationml.tags+xml"/>
  <Override PartName="/ppt/tags/tag54.xml" ContentType="application/vnd.openxmlformats-officedocument.presentationml.tags+xml"/>
  <Override PartName="/ppt/tags/tag53.xml" ContentType="application/vnd.openxmlformats-officedocument.presentationml.tags+xml"/>
  <Override PartName="/ppt/tags/tag52.xml" ContentType="application/vnd.openxmlformats-officedocument.presentationml.tags+xml"/>
  <Override PartName="/ppt/tags/tag51.xml" ContentType="application/vnd.openxmlformats-officedocument.presentationml.tags+xml"/>
  <Override PartName="/ppt/tags/tag1.xml" ContentType="application/vnd.openxmlformats-officedocument.presentationml.tags+xml"/>
  <Override PartName="/ppt/tags/tag50.xml" ContentType="application/vnd.openxmlformats-officedocument.presentationml.tags+xml"/>
  <Override PartName="/ppt/tags/tag49.xml" ContentType="application/vnd.openxmlformats-officedocument.presentationml.tag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ppt/tags/tag48.xml" ContentType="application/vnd.openxmlformats-officedocument.presentationml.tags+xml"/>
  <Override PartName="/ppt/tags/tag47.xml" ContentType="application/vnd.openxmlformats-officedocument.presentationml.tags+xml"/>
  <Override PartName="/ppt/tags/tag46.xml" ContentType="application/vnd.openxmlformats-officedocument.presentationml.tags+xml"/>
  <Override PartName="/ppt/tags/tag45.xml" ContentType="application/vnd.openxmlformats-officedocument.presentationml.tags+xml"/>
  <Override PartName="/ppt/tags/tag44.xml" ContentType="application/vnd.openxmlformats-officedocument.presentationml.tags+xml"/>
  <Override PartName="/ppt/tags/tag43.xml" ContentType="application/vnd.openxmlformats-officedocument.presentationml.tags+xml"/>
  <Override PartName="/ppt/tags/tag42.xml" ContentType="application/vnd.openxmlformats-officedocument.presentationml.tags+xml"/>
  <Override PartName="/ppt/tags/tag41.xml" ContentType="application/vnd.openxmlformats-officedocument.presentationml.tags+xml"/>
  <Override PartName="/ppt/tags/tag40.xml" ContentType="application/vnd.openxmlformats-officedocument.presentationml.tags+xml"/>
  <Override PartName="/ppt/tags/tag39.xml" ContentType="application/vnd.openxmlformats-officedocument.presentationml.tags+xml"/>
  <Override PartName="/ppt/tags/tag38.xml" ContentType="application/vnd.openxmlformats-officedocument.presentationml.tags+xml"/>
  <Override PartName="/ppt/tags/tag37.xml" ContentType="application/vnd.openxmlformats-officedocument.presentationml.tags+xml"/>
  <Override PartName="/ppt/tags/tag36.xml" ContentType="application/vnd.openxmlformats-officedocument.presentationml.tags+xml"/>
  <Override PartName="/ppt/tags/tag35.xml" ContentType="application/vnd.openxmlformats-officedocument.presentationml.tags+xml"/>
  <Override PartName="/ppt/tags/tag34.xml" ContentType="application/vnd.openxmlformats-officedocument.presentationml.tags+xml"/>
  <Override PartName="/ppt/tags/tag33.xml" ContentType="application/vnd.openxmlformats-officedocument.presentationml.tags+xml"/>
  <Override PartName="/ppt/tags/tag32.xml" ContentType="application/vnd.openxmlformats-officedocument.presentationml.tags+xml"/>
  <Override PartName="/ppt/tags/tag31.xml" ContentType="application/vnd.openxmlformats-officedocument.presentationml.tags+xml"/>
  <Override PartName="/ppt/tags/tag30.xml" ContentType="application/vnd.openxmlformats-officedocument.presentationml.tags+xml"/>
  <Override PartName="/ppt/tags/tag29.xml" ContentType="application/vnd.openxmlformats-officedocument.presentationml.tags+xml"/>
  <Override PartName="/ppt/tags/tag28.xml" ContentType="application/vnd.openxmlformats-officedocument.presentationml.tags+xml"/>
  <Override PartName="/ppt/tags/tag27.xml" ContentType="application/vnd.openxmlformats-officedocument.presentationml.tags+xml"/>
  <Override PartName="/ppt/tags/tag26.xml" ContentType="application/vnd.openxmlformats-officedocument.presentationml.tags+xml"/>
  <Override PartName="/ppt/tags/tag25.xml" ContentType="application/vnd.openxmlformats-officedocument.presentationml.tags+xml"/>
  <Override PartName="/ppt/tags/tag24.xml" ContentType="application/vnd.openxmlformats-officedocument.presentationml.tags+xml"/>
  <Override PartName="/ppt/tags/tag23.xml" ContentType="application/vnd.openxmlformats-officedocument.presentationml.tags+xml"/>
  <Override PartName="/ppt/tags/tag22.xml" ContentType="application/vnd.openxmlformats-officedocument.presentationml.tags+xml"/>
  <Override PartName="/ppt/tags/tag21.xml" ContentType="application/vnd.openxmlformats-officedocument.presentationml.tags+xml"/>
  <Override PartName="/ppt/tags/tag20.xml" ContentType="application/vnd.openxmlformats-officedocument.presentationml.tags+xml"/>
  <Override PartName="/ppt/tags/tag19.xml" ContentType="application/vnd.openxmlformats-officedocument.presentationml.tags+xml"/>
  <Override PartName="/ppt/tags/tag18.xml" ContentType="application/vnd.openxmlformats-officedocument.presentationml.tags+xml"/>
  <Override PartName="/ppt/tags/tag17.xml" ContentType="application/vnd.openxmlformats-officedocument.presentationml.tags+xml"/>
  <Override PartName="/ppt/tags/tag16.xml" ContentType="application/vnd.openxmlformats-officedocument.presentationml.tags+xml"/>
  <Override PartName="/ppt/tags/tag15.xml" ContentType="application/vnd.openxmlformats-officedocument.presentationml.tags+xml"/>
  <Override PartName="/ppt/tags/tag14.xml" ContentType="application/vnd.openxmlformats-officedocument.presentationml.tags+xml"/>
  <Override PartName="/ppt/tags/tag13.xml" ContentType="application/vnd.openxmlformats-officedocument.presentationml.tags+xml"/>
  <Override PartName="/ppt/tags/tag12.xml" ContentType="application/vnd.openxmlformats-officedocument.presentationml.tags+xml"/>
  <Override PartName="/ppt/tags/tag11.xml" ContentType="application/vnd.openxmlformats-officedocument.presentationml.tags+xml"/>
  <Override PartName="/ppt/tags/tag10.xml" ContentType="application/vnd.openxmlformats-officedocument.presentationml.tags+xml"/>
  <Override PartName="/ppt/tags/tag9.xml" ContentType="application/vnd.openxmlformats-officedocument.presentationml.tags+xml"/>
  <Override PartName="/ppt/tags/tag8.xml" ContentType="application/vnd.openxmlformats-officedocument.presentationml.tags+xml"/>
  <Override PartName="/ppt/tags/tag7.xml" ContentType="application/vnd.openxmlformats-officedocument.presentationml.tags+xml"/>
  <Override PartName="/ppt/tags/tag6.xml" ContentType="application/vnd.openxmlformats-officedocument.presentationml.tags+xml"/>
  <Override PartName="/ppt/tags/tag5.xml" ContentType="application/vnd.openxmlformats-officedocument.presentationml.tags+xml"/>
  <Override PartName="/ppt/tags/tag4.xml" ContentType="application/vnd.openxmlformats-officedocument.presentationml.tags+xml"/>
  <Override PartName="/ppt/tags/tag3.xml" ContentType="application/vnd.openxmlformats-officedocument.presentationml.tags+xml"/>
  <Override PartName="/ppt/tags/tag2.xml" ContentType="application/vnd.openxmlformats-officedocument.presentationml.tags+xml"/>
  <Override PartName="/ppt/tags/tag85.xml" ContentType="application/vnd.openxmlformats-officedocument.presentationml.tag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26"/>
  </p:notesMasterIdLst>
  <p:sldIdLst>
    <p:sldId id="297" r:id="rId5"/>
    <p:sldId id="328" r:id="rId6"/>
    <p:sldId id="298" r:id="rId7"/>
    <p:sldId id="329" r:id="rId8"/>
    <p:sldId id="359" r:id="rId9"/>
    <p:sldId id="374" r:id="rId10"/>
    <p:sldId id="336" r:id="rId11"/>
    <p:sldId id="337" r:id="rId12"/>
    <p:sldId id="369" r:id="rId13"/>
    <p:sldId id="339" r:id="rId14"/>
    <p:sldId id="340" r:id="rId15"/>
    <p:sldId id="341" r:id="rId16"/>
    <p:sldId id="335" r:id="rId17"/>
    <p:sldId id="344" r:id="rId18"/>
    <p:sldId id="345" r:id="rId19"/>
    <p:sldId id="346" r:id="rId20"/>
    <p:sldId id="353" r:id="rId21"/>
    <p:sldId id="354" r:id="rId22"/>
    <p:sldId id="373" r:id="rId23"/>
    <p:sldId id="365" r:id="rId24"/>
    <p:sldId id="358" r:id="rId25"/>
  </p:sldIdLst>
  <p:sldSz cx="9144000" cy="5143500" type="screen16x9"/>
  <p:notesSz cx="7010400" cy="9296400"/>
  <p:custDataLst>
    <p:tags r:id="rId2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37" userDrawn="1">
          <p15:clr>
            <a:srgbClr val="A4A3A4"/>
          </p15:clr>
        </p15:guide>
        <p15:guide id="4" pos="3787" userDrawn="1">
          <p15:clr>
            <a:srgbClr val="A4A3A4"/>
          </p15:clr>
        </p15:guide>
        <p15:guide id="5" pos="340" userDrawn="1">
          <p15:clr>
            <a:srgbClr val="A4A3A4"/>
          </p15:clr>
        </p15:guide>
        <p15:guide id="6" pos="3901" userDrawn="1">
          <p15:clr>
            <a:srgbClr val="A4A3A4"/>
          </p15:clr>
        </p15:guide>
        <p15:guide id="7" orient="horz" pos="1507" userDrawn="1">
          <p15:clr>
            <a:srgbClr val="A4A3A4"/>
          </p15:clr>
        </p15:guide>
        <p15:guide id="8" orient="horz" pos="940" userDrawn="1">
          <p15:clr>
            <a:srgbClr val="A4A3A4"/>
          </p15:clr>
        </p15:guide>
        <p15:guide id="9" orient="horz" pos="1212" userDrawn="1">
          <p15:clr>
            <a:srgbClr val="A4A3A4"/>
          </p15:clr>
        </p15:guide>
        <p15:guide id="10" orient="horz" pos="2210" userDrawn="1">
          <p15:clr>
            <a:srgbClr val="A4A3A4"/>
          </p15:clr>
        </p15:guide>
        <p15:guide id="11" orient="horz" pos="298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E2F0723-C750-7312-5727-1421B64B6DAE}" name="Josée Domingue" initials="JD" userId="Josée Domingue" providerId="None"/>
  <p188:author id="{7B6D6DBD-1BBC-A167-4234-6BD9BC5D9A1C}" name="sharon coucke" initials="sc" userId="sharon coucke" providerId="None"/>
  <p188:author id="{F7E68DBE-4501-3552-F47B-DC782364BDEE}" name="Vanessa Lublin" initials="VL" userId="S::Vanessa.Lublin@sunlife.com::5213a303-b8c6-4c7f-b099-75b261b1a13c" providerId="AD"/>
  <p188:author id="{AD9715C3-10C1-9633-BE26-477733EEC0AB}" name="Shareefa Sayani" initials="SS" userId="S::shareefa.sayani@sunlife.com::beeab095-ea26-44fb-bc6a-0fd042783f8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F73"/>
    <a:srgbClr val="EB4700"/>
    <a:srgbClr val="38758E"/>
    <a:srgbClr val="003946"/>
    <a:srgbClr val="6ED2DF"/>
    <a:srgbClr val="FFDB52"/>
    <a:srgbClr val="167791"/>
    <a:srgbClr val="FF9800"/>
    <a:srgbClr val="B85C00"/>
    <a:srgbClr val="A59E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445"/>
    <p:restoredTop sz="70000" autoAdjust="0"/>
  </p:normalViewPr>
  <p:slideViewPr>
    <p:cSldViewPr snapToGrid="0">
      <p:cViewPr varScale="1">
        <p:scale>
          <a:sx n="111" d="100"/>
          <a:sy n="111" d="100"/>
        </p:scale>
        <p:origin x="2552" y="184"/>
      </p:cViewPr>
      <p:guideLst>
        <p:guide orient="horz" pos="237"/>
        <p:guide pos="3787"/>
        <p:guide pos="340"/>
        <p:guide pos="3901"/>
        <p:guide orient="horz" pos="1507"/>
        <p:guide orient="horz" pos="940"/>
        <p:guide orient="horz" pos="1212"/>
        <p:guide orient="horz" pos="2210"/>
        <p:guide orient="horz" pos="2981"/>
      </p:guideLst>
    </p:cSldViewPr>
  </p:slideViewPr>
  <p:notesTextViewPr>
    <p:cViewPr>
      <p:scale>
        <a:sx n="1" d="1"/>
        <a:sy n="1" d="1"/>
      </p:scale>
      <p:origin x="0" y="0"/>
    </p:cViewPr>
  </p:notesTextViewPr>
  <p:notesViewPr>
    <p:cSldViewPr>
      <p:cViewPr varScale="1">
        <p:scale>
          <a:sx n="79" d="100"/>
          <a:sy n="79" d="100"/>
        </p:scale>
        <p:origin x="3906" y="-91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ustomXml" Target="../customXml/item4.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ee Domingue" userId="5decb775-63e6-43a4-9435-31b8b702fe60" providerId="ADAL" clId="{7BE476D7-321E-4349-AB90-B2D9D78A3870}"/>
    <pc:docChg chg="undo custSel modSld">
      <pc:chgData name="Josee Domingue" userId="5decb775-63e6-43a4-9435-31b8b702fe60" providerId="ADAL" clId="{7BE476D7-321E-4349-AB90-B2D9D78A3870}" dt="2023-02-22T21:56:43.554" v="1400" actId="20577"/>
      <pc:docMkLst>
        <pc:docMk/>
      </pc:docMkLst>
      <pc:sldChg chg="modSp mod">
        <pc:chgData name="Josee Domingue" userId="5decb775-63e6-43a4-9435-31b8b702fe60" providerId="ADAL" clId="{7BE476D7-321E-4349-AB90-B2D9D78A3870}" dt="2023-02-22T16:23:08.378" v="8" actId="1076"/>
        <pc:sldMkLst>
          <pc:docMk/>
          <pc:sldMk cId="429289469" sldId="298"/>
        </pc:sldMkLst>
        <pc:spChg chg="mod">
          <ac:chgData name="Josee Domingue" userId="5decb775-63e6-43a4-9435-31b8b702fe60" providerId="ADAL" clId="{7BE476D7-321E-4349-AB90-B2D9D78A3870}" dt="2023-02-22T16:14:58.420" v="0" actId="1076"/>
          <ac:spMkLst>
            <pc:docMk/>
            <pc:sldMk cId="429289469" sldId="298"/>
            <ac:spMk id="5" creationId="{92916A6D-C42F-06DB-8985-763E9F620A0C}"/>
          </ac:spMkLst>
        </pc:spChg>
        <pc:spChg chg="mod">
          <ac:chgData name="Josee Domingue" userId="5decb775-63e6-43a4-9435-31b8b702fe60" providerId="ADAL" clId="{7BE476D7-321E-4349-AB90-B2D9D78A3870}" dt="2023-02-22T16:15:01.777" v="1" actId="1076"/>
          <ac:spMkLst>
            <pc:docMk/>
            <pc:sldMk cId="429289469" sldId="298"/>
            <ac:spMk id="6" creationId="{E0B8B94E-D5D4-037A-B124-156EAD573CBC}"/>
          </ac:spMkLst>
        </pc:spChg>
        <pc:spChg chg="mod">
          <ac:chgData name="Josee Domingue" userId="5decb775-63e6-43a4-9435-31b8b702fe60" providerId="ADAL" clId="{7BE476D7-321E-4349-AB90-B2D9D78A3870}" dt="2023-02-22T16:15:28.225" v="5" actId="1076"/>
          <ac:spMkLst>
            <pc:docMk/>
            <pc:sldMk cId="429289469" sldId="298"/>
            <ac:spMk id="9" creationId="{F7C8EFAE-3853-4FCB-EE78-1D7C9072BCE3}"/>
          </ac:spMkLst>
        </pc:spChg>
        <pc:spChg chg="mod">
          <ac:chgData name="Josee Domingue" userId="5decb775-63e6-43a4-9435-31b8b702fe60" providerId="ADAL" clId="{7BE476D7-321E-4349-AB90-B2D9D78A3870}" dt="2023-02-22T16:15:07.592" v="2" actId="1076"/>
          <ac:spMkLst>
            <pc:docMk/>
            <pc:sldMk cId="429289469" sldId="298"/>
            <ac:spMk id="11" creationId="{45BCEB28-6CA2-AAB7-F9AD-045497B6D209}"/>
          </ac:spMkLst>
        </pc:spChg>
        <pc:spChg chg="mod">
          <ac:chgData name="Josee Domingue" userId="5decb775-63e6-43a4-9435-31b8b702fe60" providerId="ADAL" clId="{7BE476D7-321E-4349-AB90-B2D9D78A3870}" dt="2023-02-22T16:15:32.953" v="6" actId="1076"/>
          <ac:spMkLst>
            <pc:docMk/>
            <pc:sldMk cId="429289469" sldId="298"/>
            <ac:spMk id="12" creationId="{585A0582-0D4B-1193-4F42-5D14B29F995B}"/>
          </ac:spMkLst>
        </pc:spChg>
        <pc:spChg chg="mod">
          <ac:chgData name="Josee Domingue" userId="5decb775-63e6-43a4-9435-31b8b702fe60" providerId="ADAL" clId="{7BE476D7-321E-4349-AB90-B2D9D78A3870}" dt="2023-02-22T16:23:08.378" v="8" actId="1076"/>
          <ac:spMkLst>
            <pc:docMk/>
            <pc:sldMk cId="429289469" sldId="298"/>
            <ac:spMk id="33" creationId="{EC112C06-8F5A-82F5-DE1D-4A29D4261948}"/>
          </ac:spMkLst>
        </pc:spChg>
      </pc:sldChg>
      <pc:sldChg chg="modSp mod modNotesTx">
        <pc:chgData name="Josee Domingue" userId="5decb775-63e6-43a4-9435-31b8b702fe60" providerId="ADAL" clId="{7BE476D7-321E-4349-AB90-B2D9D78A3870}" dt="2023-02-22T17:21:47.380" v="131" actId="14100"/>
        <pc:sldMkLst>
          <pc:docMk/>
          <pc:sldMk cId="3193682705" sldId="329"/>
        </pc:sldMkLst>
        <pc:spChg chg="mod">
          <ac:chgData name="Josee Domingue" userId="5decb775-63e6-43a4-9435-31b8b702fe60" providerId="ADAL" clId="{7BE476D7-321E-4349-AB90-B2D9D78A3870}" dt="2023-02-22T17:21:47.380" v="131" actId="14100"/>
          <ac:spMkLst>
            <pc:docMk/>
            <pc:sldMk cId="3193682705" sldId="329"/>
            <ac:spMk id="3" creationId="{25B64998-8AB7-D123-E4A1-BA4F0F60B390}"/>
          </ac:spMkLst>
        </pc:spChg>
      </pc:sldChg>
      <pc:sldChg chg="modSp mod modNotes modNotesTx">
        <pc:chgData name="Josee Domingue" userId="5decb775-63e6-43a4-9435-31b8b702fe60" providerId="ADAL" clId="{7BE476D7-321E-4349-AB90-B2D9D78A3870}" dt="2023-02-22T21:42:33.819" v="1195" actId="13926"/>
        <pc:sldMkLst>
          <pc:docMk/>
          <pc:sldMk cId="221310904" sldId="336"/>
        </pc:sldMkLst>
        <pc:spChg chg="mod">
          <ac:chgData name="Josee Domingue" userId="5decb775-63e6-43a4-9435-31b8b702fe60" providerId="ADAL" clId="{7BE476D7-321E-4349-AB90-B2D9D78A3870}" dt="2023-02-22T17:29:02.515" v="156" actId="14100"/>
          <ac:spMkLst>
            <pc:docMk/>
            <pc:sldMk cId="221310904" sldId="336"/>
            <ac:spMk id="3" creationId="{9FB9E717-60FB-E4AD-3057-D26C87DC9AA3}"/>
          </ac:spMkLst>
        </pc:spChg>
      </pc:sldChg>
      <pc:sldChg chg="modSp mod modNotes modNotesTx">
        <pc:chgData name="Josee Domingue" userId="5decb775-63e6-43a4-9435-31b8b702fe60" providerId="ADAL" clId="{7BE476D7-321E-4349-AB90-B2D9D78A3870}" dt="2023-02-22T21:43:31.419" v="1208" actId="13926"/>
        <pc:sldMkLst>
          <pc:docMk/>
          <pc:sldMk cId="62161788" sldId="337"/>
        </pc:sldMkLst>
        <pc:spChg chg="mod">
          <ac:chgData name="Josee Domingue" userId="5decb775-63e6-43a4-9435-31b8b702fe60" providerId="ADAL" clId="{7BE476D7-321E-4349-AB90-B2D9D78A3870}" dt="2023-02-22T21:23:53.292" v="924" actId="13926"/>
          <ac:spMkLst>
            <pc:docMk/>
            <pc:sldMk cId="62161788" sldId="337"/>
            <ac:spMk id="6" creationId="{03FE0783-8865-982C-FB8F-20933604C713}"/>
          </ac:spMkLst>
        </pc:spChg>
        <pc:spChg chg="mod">
          <ac:chgData name="Josee Domingue" userId="5decb775-63e6-43a4-9435-31b8b702fe60" providerId="ADAL" clId="{7BE476D7-321E-4349-AB90-B2D9D78A3870}" dt="2023-02-22T18:08:52.139" v="168" actId="20577"/>
          <ac:spMkLst>
            <pc:docMk/>
            <pc:sldMk cId="62161788" sldId="337"/>
            <ac:spMk id="9" creationId="{8732C0DD-9C0C-C1B4-0969-72A148959449}"/>
          </ac:spMkLst>
        </pc:spChg>
      </pc:sldChg>
      <pc:sldChg chg="modSp mod modNotes modNotesTx">
        <pc:chgData name="Josee Domingue" userId="5decb775-63e6-43a4-9435-31b8b702fe60" providerId="ADAL" clId="{7BE476D7-321E-4349-AB90-B2D9D78A3870}" dt="2023-02-22T21:27:58.367" v="992" actId="13926"/>
        <pc:sldMkLst>
          <pc:docMk/>
          <pc:sldMk cId="1955331290" sldId="339"/>
        </pc:sldMkLst>
        <pc:spChg chg="mod">
          <ac:chgData name="Josee Domingue" userId="5decb775-63e6-43a4-9435-31b8b702fe60" providerId="ADAL" clId="{7BE476D7-321E-4349-AB90-B2D9D78A3870}" dt="2023-02-22T21:27:49.311" v="991" actId="13926"/>
          <ac:spMkLst>
            <pc:docMk/>
            <pc:sldMk cId="1955331290" sldId="339"/>
            <ac:spMk id="4" creationId="{87F73BDC-F89F-EE17-23A4-5B3D10609B7F}"/>
          </ac:spMkLst>
        </pc:spChg>
        <pc:spChg chg="mod">
          <ac:chgData name="Josee Domingue" userId="5decb775-63e6-43a4-9435-31b8b702fe60" providerId="ADAL" clId="{7BE476D7-321E-4349-AB90-B2D9D78A3870}" dt="2023-02-22T21:26:37.337" v="953" actId="13926"/>
          <ac:spMkLst>
            <pc:docMk/>
            <pc:sldMk cId="1955331290" sldId="339"/>
            <ac:spMk id="7" creationId="{3DE636FF-46B8-2C7D-0A35-A884A77065A8}"/>
          </ac:spMkLst>
        </pc:spChg>
      </pc:sldChg>
      <pc:sldChg chg="modSp mod modNotes modNotesTx">
        <pc:chgData name="Josee Domingue" userId="5decb775-63e6-43a4-9435-31b8b702fe60" providerId="ADAL" clId="{7BE476D7-321E-4349-AB90-B2D9D78A3870}" dt="2023-02-22T21:44:12.953" v="1223" actId="13926"/>
        <pc:sldMkLst>
          <pc:docMk/>
          <pc:sldMk cId="685228462" sldId="340"/>
        </pc:sldMkLst>
        <pc:spChg chg="mod">
          <ac:chgData name="Josee Domingue" userId="5decb775-63e6-43a4-9435-31b8b702fe60" providerId="ADAL" clId="{7BE476D7-321E-4349-AB90-B2D9D78A3870}" dt="2023-02-22T18:40:04.199" v="233" actId="13926"/>
          <ac:spMkLst>
            <pc:docMk/>
            <pc:sldMk cId="685228462" sldId="340"/>
            <ac:spMk id="4" creationId="{87F73BDC-F89F-EE17-23A4-5B3D10609B7F}"/>
          </ac:spMkLst>
        </pc:spChg>
        <pc:spChg chg="mod">
          <ac:chgData name="Josee Domingue" userId="5decb775-63e6-43a4-9435-31b8b702fe60" providerId="ADAL" clId="{7BE476D7-321E-4349-AB90-B2D9D78A3870}" dt="2023-02-22T18:39:48.197" v="232" actId="13926"/>
          <ac:spMkLst>
            <pc:docMk/>
            <pc:sldMk cId="685228462" sldId="340"/>
            <ac:spMk id="7" creationId="{3DE636FF-46B8-2C7D-0A35-A884A77065A8}"/>
          </ac:spMkLst>
        </pc:spChg>
      </pc:sldChg>
      <pc:sldChg chg="modSp mod modNotes modNotesTx">
        <pc:chgData name="Josee Domingue" userId="5decb775-63e6-43a4-9435-31b8b702fe60" providerId="ADAL" clId="{7BE476D7-321E-4349-AB90-B2D9D78A3870}" dt="2023-02-22T21:49:01.487" v="1327" actId="13926"/>
        <pc:sldMkLst>
          <pc:docMk/>
          <pc:sldMk cId="3404840121" sldId="341"/>
        </pc:sldMkLst>
        <pc:spChg chg="mod">
          <ac:chgData name="Josee Domingue" userId="5decb775-63e6-43a4-9435-31b8b702fe60" providerId="ADAL" clId="{7BE476D7-321E-4349-AB90-B2D9D78A3870}" dt="2023-02-22T20:30:35.908" v="309" actId="6549"/>
          <ac:spMkLst>
            <pc:docMk/>
            <pc:sldMk cId="3404840121" sldId="341"/>
            <ac:spMk id="9" creationId="{25312ED2-E832-EA40-567D-5C3900C38CAB}"/>
          </ac:spMkLst>
        </pc:spChg>
        <pc:spChg chg="mod">
          <ac:chgData name="Josee Domingue" userId="5decb775-63e6-43a4-9435-31b8b702fe60" providerId="ADAL" clId="{7BE476D7-321E-4349-AB90-B2D9D78A3870}" dt="2023-02-22T20:30:40.825" v="317" actId="6549"/>
          <ac:spMkLst>
            <pc:docMk/>
            <pc:sldMk cId="3404840121" sldId="341"/>
            <ac:spMk id="22" creationId="{CEC84308-1AD4-A68D-8401-7564105CEE62}"/>
          </ac:spMkLst>
        </pc:spChg>
      </pc:sldChg>
      <pc:sldChg chg="modNotes modNotesTx">
        <pc:chgData name="Josee Domingue" userId="5decb775-63e6-43a4-9435-31b8b702fe60" providerId="ADAL" clId="{7BE476D7-321E-4349-AB90-B2D9D78A3870}" dt="2023-02-22T21:51:21.537" v="1366" actId="13926"/>
        <pc:sldMkLst>
          <pc:docMk/>
          <pc:sldMk cId="625909266" sldId="344"/>
        </pc:sldMkLst>
      </pc:sldChg>
      <pc:sldChg chg="modSp mod modNotes modNotesTx">
        <pc:chgData name="Josee Domingue" userId="5decb775-63e6-43a4-9435-31b8b702fe60" providerId="ADAL" clId="{7BE476D7-321E-4349-AB90-B2D9D78A3870}" dt="2023-02-22T21:52:11.420" v="1395" actId="13926"/>
        <pc:sldMkLst>
          <pc:docMk/>
          <pc:sldMk cId="3706610430" sldId="345"/>
        </pc:sldMkLst>
        <pc:spChg chg="mod">
          <ac:chgData name="Josee Domingue" userId="5decb775-63e6-43a4-9435-31b8b702fe60" providerId="ADAL" clId="{7BE476D7-321E-4349-AB90-B2D9D78A3870}" dt="2023-02-22T21:29:06.610" v="993" actId="13926"/>
          <ac:spMkLst>
            <pc:docMk/>
            <pc:sldMk cId="3706610430" sldId="345"/>
            <ac:spMk id="2" creationId="{00F72587-01B4-0B0A-824E-7BC0468593E5}"/>
          </ac:spMkLst>
        </pc:spChg>
        <pc:spChg chg="mod">
          <ac:chgData name="Josee Domingue" userId="5decb775-63e6-43a4-9435-31b8b702fe60" providerId="ADAL" clId="{7BE476D7-321E-4349-AB90-B2D9D78A3870}" dt="2023-02-22T20:50:55.741" v="500" actId="20577"/>
          <ac:spMkLst>
            <pc:docMk/>
            <pc:sldMk cId="3706610430" sldId="345"/>
            <ac:spMk id="19" creationId="{43EFD628-8FC6-1D55-5C5B-322EA134CF66}"/>
          </ac:spMkLst>
        </pc:spChg>
        <pc:spChg chg="mod">
          <ac:chgData name="Josee Domingue" userId="5decb775-63e6-43a4-9435-31b8b702fe60" providerId="ADAL" clId="{7BE476D7-321E-4349-AB90-B2D9D78A3870}" dt="2023-02-22T20:50:15.691" v="470" actId="20577"/>
          <ac:spMkLst>
            <pc:docMk/>
            <pc:sldMk cId="3706610430" sldId="345"/>
            <ac:spMk id="21" creationId="{5B5CB66B-21EB-E7E0-7001-52E24E6DFE7F}"/>
          </ac:spMkLst>
        </pc:spChg>
        <pc:spChg chg="mod">
          <ac:chgData name="Josee Domingue" userId="5decb775-63e6-43a4-9435-31b8b702fe60" providerId="ADAL" clId="{7BE476D7-321E-4349-AB90-B2D9D78A3870}" dt="2023-02-22T20:50:34.473" v="499" actId="20577"/>
          <ac:spMkLst>
            <pc:docMk/>
            <pc:sldMk cId="3706610430" sldId="345"/>
            <ac:spMk id="22" creationId="{3CE669AE-1E41-4E42-733E-0F9E271C1D3E}"/>
          </ac:spMkLst>
        </pc:spChg>
      </pc:sldChg>
      <pc:sldChg chg="modSp mod modNotes modNotesTx">
        <pc:chgData name="Josee Domingue" userId="5decb775-63e6-43a4-9435-31b8b702fe60" providerId="ADAL" clId="{7BE476D7-321E-4349-AB90-B2D9D78A3870}" dt="2023-02-22T21:56:43.554" v="1400" actId="20577"/>
        <pc:sldMkLst>
          <pc:docMk/>
          <pc:sldMk cId="353939608" sldId="346"/>
        </pc:sldMkLst>
        <pc:spChg chg="mod">
          <ac:chgData name="Josee Domingue" userId="5decb775-63e6-43a4-9435-31b8b702fe60" providerId="ADAL" clId="{7BE476D7-321E-4349-AB90-B2D9D78A3870}" dt="2023-02-22T21:33:37.900" v="1018" actId="13926"/>
          <ac:spMkLst>
            <pc:docMk/>
            <pc:sldMk cId="353939608" sldId="346"/>
            <ac:spMk id="4" creationId="{CC337866-78D1-8A93-6C0F-D0A2C1FF43AC}"/>
          </ac:spMkLst>
        </pc:spChg>
        <pc:spChg chg="mod">
          <ac:chgData name="Josee Domingue" userId="5decb775-63e6-43a4-9435-31b8b702fe60" providerId="ADAL" clId="{7BE476D7-321E-4349-AB90-B2D9D78A3870}" dt="2023-02-22T21:30:12.630" v="998" actId="13926"/>
          <ac:spMkLst>
            <pc:docMk/>
            <pc:sldMk cId="353939608" sldId="346"/>
            <ac:spMk id="7" creationId="{5DB2983A-59C0-019A-0E75-8BE7A413CE91}"/>
          </ac:spMkLst>
        </pc:spChg>
        <pc:spChg chg="mod">
          <ac:chgData name="Josee Domingue" userId="5decb775-63e6-43a4-9435-31b8b702fe60" providerId="ADAL" clId="{7BE476D7-321E-4349-AB90-B2D9D78A3870}" dt="2023-02-22T20:56:57.404" v="550" actId="14100"/>
          <ac:spMkLst>
            <pc:docMk/>
            <pc:sldMk cId="353939608" sldId="346"/>
            <ac:spMk id="9" creationId="{5B0B723C-0737-FE26-C4B7-80C18AA430F7}"/>
          </ac:spMkLst>
        </pc:spChg>
      </pc:sldChg>
      <pc:sldChg chg="modSp mod modNotesTx">
        <pc:chgData name="Josee Domingue" userId="5decb775-63e6-43a4-9435-31b8b702fe60" providerId="ADAL" clId="{7BE476D7-321E-4349-AB90-B2D9D78A3870}" dt="2023-02-22T21:13:25.098" v="814" actId="20577"/>
        <pc:sldMkLst>
          <pc:docMk/>
          <pc:sldMk cId="3000514820" sldId="354"/>
        </pc:sldMkLst>
        <pc:spChg chg="mod">
          <ac:chgData name="Josee Domingue" userId="5decb775-63e6-43a4-9435-31b8b702fe60" providerId="ADAL" clId="{7BE476D7-321E-4349-AB90-B2D9D78A3870}" dt="2023-02-22T21:13:12.432" v="811" actId="20577"/>
          <ac:spMkLst>
            <pc:docMk/>
            <pc:sldMk cId="3000514820" sldId="354"/>
            <ac:spMk id="17" creationId="{8D62D9F4-2BE2-384A-9D3F-B8210391EEF9}"/>
          </ac:spMkLst>
        </pc:spChg>
      </pc:sldChg>
      <pc:sldChg chg="modNotesTx">
        <pc:chgData name="Josee Domingue" userId="5decb775-63e6-43a4-9435-31b8b702fe60" providerId="ADAL" clId="{7BE476D7-321E-4349-AB90-B2D9D78A3870}" dt="2023-02-22T17:17:13.846" v="130" actId="20577"/>
        <pc:sldMkLst>
          <pc:docMk/>
          <pc:sldMk cId="2826003969" sldId="359"/>
        </pc:sldMkLst>
      </pc:sldChg>
      <pc:sldChg chg="modSp mod addCm">
        <pc:chgData name="Josee Domingue" userId="5decb775-63e6-43a4-9435-31b8b702fe60" providerId="ADAL" clId="{7BE476D7-321E-4349-AB90-B2D9D78A3870}" dt="2023-02-22T21:41:36.019" v="1194" actId="13926"/>
        <pc:sldMkLst>
          <pc:docMk/>
          <pc:sldMk cId="3394481683" sldId="365"/>
        </pc:sldMkLst>
        <pc:spChg chg="mod">
          <ac:chgData name="Josee Domingue" userId="5decb775-63e6-43a4-9435-31b8b702fe60" providerId="ADAL" clId="{7BE476D7-321E-4349-AB90-B2D9D78A3870}" dt="2023-02-22T21:15:58.680" v="845" actId="13926"/>
          <ac:spMkLst>
            <pc:docMk/>
            <pc:sldMk cId="3394481683" sldId="365"/>
            <ac:spMk id="10" creationId="{FD54F24C-8FD5-0B9C-623E-1C8EE9A50E14}"/>
          </ac:spMkLst>
        </pc:spChg>
        <pc:spChg chg="mod">
          <ac:chgData name="Josee Domingue" userId="5decb775-63e6-43a4-9435-31b8b702fe60" providerId="ADAL" clId="{7BE476D7-321E-4349-AB90-B2D9D78A3870}" dt="2023-02-22T21:41:36.019" v="1194" actId="13926"/>
          <ac:spMkLst>
            <pc:docMk/>
            <pc:sldMk cId="3394481683" sldId="365"/>
            <ac:spMk id="20" creationId="{8DB0FF5C-D6F6-8ECE-0C5C-7215AB856AE8}"/>
          </ac:spMkLst>
        </pc:spChg>
        <pc:spChg chg="mod">
          <ac:chgData name="Josee Domingue" userId="5decb775-63e6-43a4-9435-31b8b702fe60" providerId="ADAL" clId="{7BE476D7-321E-4349-AB90-B2D9D78A3870}" dt="2023-02-22T21:19:49.115" v="913" actId="20577"/>
          <ac:spMkLst>
            <pc:docMk/>
            <pc:sldMk cId="3394481683" sldId="365"/>
            <ac:spMk id="22" creationId="{7C027589-139D-15D1-2CAF-68509580979C}"/>
          </ac:spMkLst>
        </pc:spChg>
      </pc:sldChg>
      <pc:sldChg chg="modSp mod modNotes modNotesTx">
        <pc:chgData name="Josee Domingue" userId="5decb775-63e6-43a4-9435-31b8b702fe60" providerId="ADAL" clId="{7BE476D7-321E-4349-AB90-B2D9D78A3870}" dt="2023-02-22T21:43:44.103" v="1209" actId="13926"/>
        <pc:sldMkLst>
          <pc:docMk/>
          <pc:sldMk cId="2760360091" sldId="369"/>
        </pc:sldMkLst>
        <pc:spChg chg="mod">
          <ac:chgData name="Josee Domingue" userId="5decb775-63e6-43a4-9435-31b8b702fe60" providerId="ADAL" clId="{7BE476D7-321E-4349-AB90-B2D9D78A3870}" dt="2023-02-22T18:16:18.490" v="211" actId="14100"/>
          <ac:spMkLst>
            <pc:docMk/>
            <pc:sldMk cId="2760360091" sldId="369"/>
            <ac:spMk id="16" creationId="{1848EA55-40DB-B9BB-644F-B7BB79F2D19B}"/>
          </ac:spMkLst>
        </pc:spChg>
        <pc:spChg chg="mod">
          <ac:chgData name="Josee Domingue" userId="5decb775-63e6-43a4-9435-31b8b702fe60" providerId="ADAL" clId="{7BE476D7-321E-4349-AB90-B2D9D78A3870}" dt="2023-02-22T21:25:57.549" v="943" actId="20577"/>
          <ac:spMkLst>
            <pc:docMk/>
            <pc:sldMk cId="2760360091" sldId="369"/>
            <ac:spMk id="93" creationId="{54897828-F2A2-8AAF-8CDD-28125CF85C67}"/>
          </ac:spMkLst>
        </pc:spChg>
      </pc:sldChg>
      <pc:sldChg chg="modSp mod">
        <pc:chgData name="Josee Domingue" userId="5decb775-63e6-43a4-9435-31b8b702fe60" providerId="ADAL" clId="{7BE476D7-321E-4349-AB90-B2D9D78A3870}" dt="2023-02-22T21:15:28.848" v="844" actId="20577"/>
        <pc:sldMkLst>
          <pc:docMk/>
          <pc:sldMk cId="790759916" sldId="373"/>
        </pc:sldMkLst>
        <pc:spChg chg="mod">
          <ac:chgData name="Josee Domingue" userId="5decb775-63e6-43a4-9435-31b8b702fe60" providerId="ADAL" clId="{7BE476D7-321E-4349-AB90-B2D9D78A3870}" dt="2023-02-22T21:15:28.848" v="844" actId="20577"/>
          <ac:spMkLst>
            <pc:docMk/>
            <pc:sldMk cId="790759916" sldId="373"/>
            <ac:spMk id="12" creationId="{D67CC6EE-DB52-1963-B2D2-CA20EE4C4F08}"/>
          </ac:spMkLst>
        </pc:spChg>
      </pc:sldChg>
      <pc:sldChg chg="modSp mod modNotesTx">
        <pc:chgData name="Josee Domingue" userId="5decb775-63e6-43a4-9435-31b8b702fe60" providerId="ADAL" clId="{7BE476D7-321E-4349-AB90-B2D9D78A3870}" dt="2023-02-22T17:26:31.181" v="155" actId="6549"/>
        <pc:sldMkLst>
          <pc:docMk/>
          <pc:sldMk cId="823899223" sldId="374"/>
        </pc:sldMkLst>
        <pc:spChg chg="mod">
          <ac:chgData name="Josee Domingue" userId="5decb775-63e6-43a4-9435-31b8b702fe60" providerId="ADAL" clId="{7BE476D7-321E-4349-AB90-B2D9D78A3870}" dt="2023-02-22T17:25:00.854" v="154" actId="20577"/>
          <ac:spMkLst>
            <pc:docMk/>
            <pc:sldMk cId="823899223" sldId="374"/>
            <ac:spMk id="61" creationId="{89CD01FA-F495-9E42-EE7A-D2506036A779}"/>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74766379594803"/>
          <c:y val="0.14712582528591156"/>
          <c:w val="0.87989383935928345"/>
          <c:h val="0.70671361684799194"/>
        </c:manualLayout>
      </c:layout>
      <c:barChart>
        <c:barDir val="col"/>
        <c:grouping val="clustered"/>
        <c:varyColors val="0"/>
        <c:ser>
          <c:idx val="0"/>
          <c:order val="0"/>
          <c:tx>
            <c:strRef>
              <c:f>Sheet1!$B$1</c:f>
              <c:strCache>
                <c:ptCount val="1"/>
                <c:pt idx="0">
                  <c:v>Monthly premium</c:v>
                </c:pt>
              </c:strCache>
            </c:strRef>
          </c:tx>
          <c:spPr>
            <a:solidFill>
              <a:schemeClr val="accent1"/>
            </a:solidFill>
            <a:ln>
              <a:noFill/>
            </a:ln>
            <a:effectLst/>
          </c:spPr>
          <c:invertIfNegative val="0"/>
          <c:cat>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cat>
          <c:val>
            <c:numRef>
              <c:f>Sheet1!$B$2:$B$32</c:f>
              <c:numCache>
                <c:formatCode>General</c:formatCode>
                <c:ptCount val="31"/>
                <c:pt idx="0">
                  <c:v>144.09</c:v>
                </c:pt>
                <c:pt idx="1">
                  <c:v>145.97999999999999</c:v>
                </c:pt>
                <c:pt idx="2">
                  <c:v>147.96</c:v>
                </c:pt>
                <c:pt idx="3">
                  <c:v>150.12</c:v>
                </c:pt>
                <c:pt idx="4">
                  <c:v>152.37</c:v>
                </c:pt>
                <c:pt idx="5">
                  <c:v>154.71</c:v>
                </c:pt>
                <c:pt idx="6">
                  <c:v>156.87</c:v>
                </c:pt>
                <c:pt idx="7">
                  <c:v>159.03</c:v>
                </c:pt>
                <c:pt idx="8">
                  <c:v>161.37</c:v>
                </c:pt>
                <c:pt idx="9">
                  <c:v>163.80000000000001</c:v>
                </c:pt>
                <c:pt idx="10">
                  <c:v>166.23</c:v>
                </c:pt>
                <c:pt idx="11">
                  <c:v>168.39</c:v>
                </c:pt>
                <c:pt idx="12">
                  <c:v>170.46</c:v>
                </c:pt>
                <c:pt idx="13">
                  <c:v>172.62</c:v>
                </c:pt>
                <c:pt idx="14">
                  <c:v>174.78</c:v>
                </c:pt>
                <c:pt idx="15">
                  <c:v>176.94</c:v>
                </c:pt>
                <c:pt idx="16">
                  <c:v>182.16</c:v>
                </c:pt>
                <c:pt idx="17">
                  <c:v>182.07</c:v>
                </c:pt>
                <c:pt idx="18">
                  <c:v>187.56</c:v>
                </c:pt>
                <c:pt idx="19">
                  <c:v>192.42</c:v>
                </c:pt>
                <c:pt idx="20">
                  <c:v>197.37</c:v>
                </c:pt>
                <c:pt idx="21">
                  <c:v>201.06</c:v>
                </c:pt>
                <c:pt idx="22">
                  <c:v>204.84</c:v>
                </c:pt>
                <c:pt idx="23">
                  <c:v>208.71</c:v>
                </c:pt>
                <c:pt idx="24">
                  <c:v>212.67</c:v>
                </c:pt>
                <c:pt idx="25">
                  <c:v>216.72</c:v>
                </c:pt>
                <c:pt idx="26">
                  <c:v>220.86</c:v>
                </c:pt>
                <c:pt idx="27">
                  <c:v>225.18</c:v>
                </c:pt>
                <c:pt idx="28">
                  <c:v>229.68</c:v>
                </c:pt>
                <c:pt idx="29">
                  <c:v>234.18</c:v>
                </c:pt>
                <c:pt idx="30">
                  <c:v>238.86</c:v>
                </c:pt>
              </c:numCache>
            </c:numRef>
          </c:val>
          <c:extLst>
            <c:ext xmlns:c16="http://schemas.microsoft.com/office/drawing/2014/chart" uri="{C3380CC4-5D6E-409C-BE32-E72D297353CC}">
              <c16:uniqueId val="{00000000-8BA3-DB44-8353-FF859B680086}"/>
            </c:ext>
          </c:extLst>
        </c:ser>
        <c:dLbls>
          <c:showLegendKey val="0"/>
          <c:showVal val="0"/>
          <c:showCatName val="0"/>
          <c:showSerName val="0"/>
          <c:showPercent val="0"/>
          <c:showBubbleSize val="0"/>
        </c:dLbls>
        <c:gapWidth val="121"/>
        <c:overlap val="-27"/>
        <c:axId val="-2130982880"/>
        <c:axId val="-2130982336"/>
      </c:barChart>
      <c:catAx>
        <c:axId val="-2130982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smtId="4294967295">
                <a:solidFill>
                  <a:schemeClr val="tx2"/>
                </a:solidFill>
                <a:latin typeface="+mn-lt"/>
                <a:ea typeface="+mn-ea"/>
                <a:cs typeface="+mn-cs"/>
              </a:defRPr>
            </a:pPr>
            <a:endParaRPr lang="en-US"/>
          </a:p>
        </c:txPr>
        <c:crossAx val="-2130982336"/>
        <c:crosses val="autoZero"/>
        <c:auto val="0"/>
        <c:lblAlgn val="ctr"/>
        <c:lblOffset val="100"/>
        <c:noMultiLvlLbl val="0"/>
      </c:catAx>
      <c:valAx>
        <c:axId val="-2130982336"/>
        <c:scaling>
          <c:orientation val="minMax"/>
        </c:scaling>
        <c:delete val="0"/>
        <c:axPos val="l"/>
        <c:majorGridlines>
          <c:spPr>
            <a:ln w="9525" cap="flat" cmpd="sng" algn="ctr">
              <a:solidFill>
                <a:schemeClr val="tx1">
                  <a:lumMod val="15000"/>
                  <a:lumOff val="85000"/>
                </a:schemeClr>
              </a:solidFill>
              <a:round/>
            </a:ln>
            <a:effectLst/>
          </c:spPr>
        </c:majorGridlines>
        <c:numFmt formatCode="#,##0\ &quot;$&quot;"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smtId="4294967295">
                <a:solidFill>
                  <a:schemeClr val="tx2"/>
                </a:solidFill>
                <a:latin typeface="+mn-lt"/>
                <a:ea typeface="+mn-ea"/>
                <a:cs typeface="+mn-cs"/>
              </a:defRPr>
            </a:pPr>
            <a:endParaRPr lang="en-US"/>
          </a:p>
        </c:txPr>
        <c:crossAx val="-21309828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1D10896-C5D7-2849-8149-EB1C546F261E}" type="datetimeFigureOut">
              <a:rPr lang="en-US" smtClean="0"/>
              <a:t>2/23/23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D17A1A7-703D-AF42-A879-6FFC267805B5}" type="slidenum">
              <a:rPr lang="en-US" smtClean="0"/>
              <a:t>‹#›</a:t>
            </a:fld>
            <a:endParaRPr lang="en-US" dirty="0"/>
          </a:p>
        </p:txBody>
      </p:sp>
    </p:spTree>
    <p:extLst>
      <p:ext uri="{BB962C8B-B14F-4D97-AF65-F5344CB8AC3E}">
        <p14:creationId xmlns:p14="http://schemas.microsoft.com/office/powerpoint/2010/main" val="3725123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Les produits d’assurance-vie avec participation sont une option de choix pour les Clients. De nombreux Clients et conseillers ont toutefois des questions sur leur fonctionnement pour les enfants. Imaginons les possibilités pour les enfants avec la Vie Protection Sun Life avec participation II.</a:t>
            </a:r>
          </a:p>
        </p:txBody>
      </p:sp>
      <p:sp>
        <p:nvSpPr>
          <p:cNvPr id="4" name="Slide Number Placeholder 3"/>
          <p:cNvSpPr>
            <a:spLocks noGrp="1"/>
          </p:cNvSpPr>
          <p:nvPr>
            <p:ph type="sldNum" sz="quarter" idx="5"/>
          </p:nvPr>
        </p:nvSpPr>
        <p:spPr/>
        <p:txBody>
          <a:bodyPr/>
          <a:lstStyle/>
          <a:p>
            <a:fld id="{ED17A1A7-703D-AF42-A879-6FFC267805B5}" type="slidenum">
              <a:rPr lang="en-US" smtClean="0"/>
              <a:t>1</a:t>
            </a:fld>
            <a:endParaRPr lang="en-US" dirty="0"/>
          </a:p>
        </p:txBody>
      </p:sp>
    </p:spTree>
    <p:extLst>
      <p:ext uri="{BB962C8B-B14F-4D97-AF65-F5344CB8AC3E}">
        <p14:creationId xmlns:p14="http://schemas.microsoft.com/office/powerpoint/2010/main" val="820914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fr-CA" b="1" dirty="0"/>
              <a:t>Garantir l’assurabilité future</a:t>
            </a:r>
            <a:endParaRPr lang="fr-CA" b="1" dirty="0">
              <a:highlight>
                <a:srgbClr val="00FF00"/>
              </a:highlight>
            </a:endParaRPr>
          </a:p>
          <a:p>
            <a:pPr eaLnBrk="1" hangingPunct="1">
              <a:spcBef>
                <a:spcPct val="0"/>
              </a:spcBef>
            </a:pPr>
            <a:endParaRPr lang="en-US" b="1" dirty="0"/>
          </a:p>
          <a:p>
            <a:pPr eaLnBrk="1" hangingPunct="1">
              <a:spcBef>
                <a:spcPct val="0"/>
              </a:spcBef>
            </a:pPr>
            <a:r>
              <a:rPr lang="fr-CA" dirty="0"/>
              <a:t>La Garantie d’assurabilité (GA) est une garantie facultative que vous pouvez ajouter au contrat de votre enfant. Elle donne le droit à l’enfant de souscrire une assurance-vie supplémentaire plus tard, sans avoir à fournir de preuves d’assurabilité, indépendamment de sa santé ou de son style de vie. C’est une façon abordable de garantir à votre enfant le droit à une protection future et de le protéger à toutes les étapes de sa vie.  </a:t>
            </a:r>
          </a:p>
          <a:p>
            <a:pPr eaLnBrk="1" hangingPunct="1">
              <a:spcBef>
                <a:spcPct val="0"/>
              </a:spcBef>
            </a:pPr>
            <a:endParaRPr lang="en-US" dirty="0"/>
          </a:p>
          <a:p>
            <a:pPr eaLnBrk="1" hangingPunct="1">
              <a:spcBef>
                <a:spcPct val="0"/>
              </a:spcBef>
            </a:pPr>
            <a:r>
              <a:rPr lang="fr-CA" dirty="0"/>
              <a:t>La GA est une excellente option quand vous voulez établir un contrat dans les limites de votre budget, mais aussi assurer la longévité du contrat que vous établissez aujourd’hui pour l’avenir de votre enfant.</a:t>
            </a:r>
          </a:p>
          <a:p>
            <a:pPr eaLnBrk="1" hangingPunct="1">
              <a:spcBef>
                <a:spcPct val="0"/>
              </a:spcBef>
            </a:pPr>
            <a:endParaRPr lang="en-US" dirty="0"/>
          </a:p>
          <a:p>
            <a:endParaRPr lang="en-US" dirty="0"/>
          </a:p>
        </p:txBody>
      </p:sp>
      <p:sp>
        <p:nvSpPr>
          <p:cNvPr id="4" name="Slide Number Placeholder 3"/>
          <p:cNvSpPr>
            <a:spLocks noGrp="1"/>
          </p:cNvSpPr>
          <p:nvPr>
            <p:ph type="sldNum" sz="quarter" idx="5"/>
          </p:nvPr>
        </p:nvSpPr>
        <p:spPr/>
        <p:txBody>
          <a:bodyPr/>
          <a:lstStyle/>
          <a:p>
            <a:fld id="{ED17A1A7-703D-AF42-A879-6FFC267805B5}" type="slidenum">
              <a:rPr lang="en-US" smtClean="0"/>
              <a:t>10</a:t>
            </a:fld>
            <a:endParaRPr lang="en-US" dirty="0"/>
          </a:p>
        </p:txBody>
      </p:sp>
    </p:spTree>
    <p:extLst>
      <p:ext uri="{BB962C8B-B14F-4D97-AF65-F5344CB8AC3E}">
        <p14:creationId xmlns:p14="http://schemas.microsoft.com/office/powerpoint/2010/main" val="3827559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fr-CA" b="1" dirty="0"/>
              <a:t>Leur donner une longueur d’avance</a:t>
            </a:r>
          </a:p>
          <a:p>
            <a:pPr>
              <a:defRPr/>
            </a:pPr>
            <a:r>
              <a:rPr lang="fr-CA" dirty="0"/>
              <a:t>L’un des plus grands avantages de l’établissement d’un contrat permanent alors que votre enfant est jeune est les économies de coût futures pour votre enfant, car il profitera de primes peu élevées. Autrement, plus il vieillira, plus les primes seront élevées. C’est une très bonne façon pour vous d’établir un contrat à vie à faibles taux et de permettre à votre enfant d’avoir les moyens de continuer la tradition et de protéger ses propres enfants plus tard. Assurer un enfant non seulement lui donne une longueur d’avance, mais donne aussi une longueur d’avance aux petits-enfants.</a:t>
            </a:r>
          </a:p>
          <a:p>
            <a:pPr>
              <a:defRPr/>
            </a:pPr>
            <a:endParaRPr lang="en-US" b="1" dirty="0"/>
          </a:p>
          <a:p>
            <a:pPr>
              <a:defRPr/>
            </a:pPr>
            <a:r>
              <a:rPr lang="fr-CA" dirty="0"/>
              <a:t>Un contrat permanent établi quand votre enfant est jeune lui fournit une protection de base tout au long de sa vie ainsi que la possibilité de protections futures avec la GA (une fois que votre enfant devient propriétaire du contrat).</a:t>
            </a:r>
          </a:p>
          <a:p>
            <a:pPr>
              <a:defRPr/>
            </a:pPr>
            <a:endParaRPr lang="en-US" dirty="0"/>
          </a:p>
          <a:p>
            <a:pPr>
              <a:defRPr/>
            </a:pPr>
            <a:r>
              <a:rPr lang="fr-CA" dirty="0"/>
              <a:t>Une fois que ce contrat permanent est mis en place à un jeune âge, votre enfant peut ensuite augmenter son montant de couverture plus tard durant ses années de vie active et ajouter une assurance temporaire pour protéger son hypothèque et sa propre famille jusqu’à ce que cela ne soit plus nécessaire. Selon le contrat, votre enfant peut utiliser la GA à cette fin. Et quand il sera plus vieux, il pourra, grâce à ce contrat permanent, laisser son propre héritage à </a:t>
            </a:r>
            <a:r>
              <a:rPr lang="fr-CA" b="1" dirty="0"/>
              <a:t>ses</a:t>
            </a:r>
            <a:r>
              <a:rPr lang="fr-CA" dirty="0"/>
              <a:t> enfants, un héritage que vous aurez établi.</a:t>
            </a:r>
          </a:p>
          <a:p>
            <a:pPr>
              <a:defRPr/>
            </a:pPr>
            <a:endParaRPr lang="en-US" dirty="0"/>
          </a:p>
          <a:p>
            <a:pPr>
              <a:defRPr/>
            </a:pPr>
            <a:r>
              <a:rPr lang="fr-CA" dirty="0"/>
              <a:t>De cette façon, vous pouvez commencer une tradition, celle de laisser un héritage. Et le capital-décès (ou prestation de décès) non imposable d’un contrat d’assurance-vie permet un transfert de patrimoine qui est fiscalement avantageux de différentes façons :</a:t>
            </a:r>
          </a:p>
          <a:p>
            <a:pPr marL="171441" indent="-171441">
              <a:buFont typeface="Arial" panose="020B0604020202020204" pitchFamily="34" charset="0"/>
              <a:buChar char="•"/>
              <a:defRPr/>
            </a:pPr>
            <a:r>
              <a:rPr lang="fr-CA" dirty="0"/>
              <a:t>Le produit du capital-décès est non imposable, mais il peut aussi être utilisé pour payer un impôt reporté croissant. Par exemple, les placements enregistrés et non enregistrés, les propriétés de vacances et les immeubles de placement peuvent être imposables pour la succession au décès. </a:t>
            </a:r>
          </a:p>
          <a:p>
            <a:pPr marL="171441" indent="-171441">
              <a:buFont typeface="Arial" panose="020B0604020202020204" pitchFamily="34" charset="0"/>
              <a:buChar char="•"/>
              <a:defRPr/>
            </a:pPr>
            <a:r>
              <a:rPr lang="fr-CA" dirty="0"/>
              <a:t>Un contrat d’assurance-vie permanente à capital-décès croissant peut croître en même temps que l’impôt sur la succession et compenser ce montant imposable au décès pour que le transfert de patrimoine à la prochaine génération ne soit pas touché. L’assurance-vie peut s’avérer une façon plus efficace de payer l’impôt sur la succession dû qu’épargner, que vendre des biens ou que contracter un prêt pour couvrir l’impôt sur la succession [programme de protection de l’actif]. </a:t>
            </a:r>
          </a:p>
          <a:p>
            <a:pPr marL="171441" indent="-171441">
              <a:buFontTx/>
              <a:buChar char="-"/>
              <a:defRPr/>
            </a:pPr>
            <a:endParaRPr lang="en-US" b="1" dirty="0"/>
          </a:p>
          <a:p>
            <a:pPr>
              <a:defRPr/>
            </a:pPr>
            <a:r>
              <a:rPr lang="fr-CA" dirty="0"/>
              <a:t>En fin de compte, un contrat d’assurance-vie permanente (comme le contrat Vie Protection Sun Life avec participation II) peut être la base d’un avenir financier solide pour votre enfant. </a:t>
            </a:r>
          </a:p>
          <a:p>
            <a:pPr>
              <a:defRPr/>
            </a:pPr>
            <a:endParaRPr lang="en-US" dirty="0"/>
          </a:p>
          <a:p>
            <a:endParaRPr lang="en-US" dirty="0"/>
          </a:p>
        </p:txBody>
      </p:sp>
      <p:sp>
        <p:nvSpPr>
          <p:cNvPr id="4" name="Slide Number Placeholder 3"/>
          <p:cNvSpPr>
            <a:spLocks noGrp="1"/>
          </p:cNvSpPr>
          <p:nvPr>
            <p:ph type="sldNum" sz="quarter" idx="5"/>
          </p:nvPr>
        </p:nvSpPr>
        <p:spPr/>
        <p:txBody>
          <a:bodyPr/>
          <a:lstStyle/>
          <a:p>
            <a:fld id="{ED17A1A7-703D-AF42-A879-6FFC267805B5}" type="slidenum">
              <a:rPr lang="en-US" smtClean="0"/>
              <a:t>11</a:t>
            </a:fld>
            <a:endParaRPr lang="en-US" dirty="0"/>
          </a:p>
        </p:txBody>
      </p:sp>
    </p:spTree>
    <p:extLst>
      <p:ext uri="{BB962C8B-B14F-4D97-AF65-F5344CB8AC3E}">
        <p14:creationId xmlns:p14="http://schemas.microsoft.com/office/powerpoint/2010/main" val="3290419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CC9900"/>
              </a:buClr>
              <a:buSzPct val="125000"/>
              <a:defRPr/>
            </a:pPr>
            <a:r>
              <a:rPr lang="fr-CA" b="1" dirty="0"/>
              <a:t>Offrir la possibilité d’utiliser la valeur de rachat plus tard dans la vie</a:t>
            </a:r>
          </a:p>
          <a:p>
            <a:pPr>
              <a:defRPr/>
            </a:pPr>
            <a:r>
              <a:rPr lang="fr-CA" dirty="0"/>
              <a:t>La croissance fiscalement avantageuse de la valeur de rachat offerte avec certains contrats d’assurance-vie permanente peut être une façon idéale d’atteindre ses objectifs d’épargne. Selon le type de contrat, le montant d’assurance et le nombre d’années que le contrat est en vigueur, l’enfant peut plus tard, une fois qu’il est propriétaire du contrat, utiliser la valeur de rachat pour : </a:t>
            </a:r>
          </a:p>
          <a:p>
            <a:pPr marL="171441" indent="-171441">
              <a:buFont typeface="Arial" panose="020B0604020202020204" pitchFamily="34" charset="0"/>
              <a:buChar char="•"/>
              <a:defRPr/>
            </a:pPr>
            <a:r>
              <a:rPr lang="fr-CA" dirty="0"/>
              <a:t>payer ses études (ce qui dépasse la valeur du régime d’épargne-études enregistré (REEE) établi par ses parents); </a:t>
            </a:r>
          </a:p>
          <a:p>
            <a:pPr marL="171441" indent="-171441">
              <a:buFont typeface="Arial" panose="020B0604020202020204" pitchFamily="34" charset="0"/>
              <a:buChar char="•"/>
              <a:defRPr/>
            </a:pPr>
            <a:r>
              <a:rPr lang="fr-CA" dirty="0"/>
              <a:t>verser une mise de fonds pour l’achat d’une première maison; </a:t>
            </a:r>
          </a:p>
          <a:p>
            <a:pPr marL="171441" indent="-171441">
              <a:buFont typeface="Arial" panose="020B0604020202020204" pitchFamily="34" charset="0"/>
              <a:buChar char="•"/>
              <a:defRPr/>
            </a:pPr>
            <a:r>
              <a:rPr lang="fr-CA" dirty="0"/>
              <a:t>fonder une famille;</a:t>
            </a:r>
          </a:p>
          <a:p>
            <a:pPr marL="171441" indent="-171441">
              <a:buFont typeface="Arial" panose="020B0604020202020204" pitchFamily="34" charset="0"/>
              <a:buChar char="•"/>
              <a:defRPr/>
            </a:pPr>
            <a:r>
              <a:rPr lang="fr-CA" dirty="0"/>
              <a:t>se lancer en affaires;</a:t>
            </a:r>
          </a:p>
          <a:p>
            <a:pPr marL="171441" indent="-171441">
              <a:buFont typeface="Arial" panose="020B0604020202020204" pitchFamily="34" charset="0"/>
              <a:buChar char="•"/>
              <a:defRPr/>
            </a:pPr>
            <a:r>
              <a:rPr lang="fr-CA" dirty="0"/>
              <a:t>créer un fonds d’urgence.</a:t>
            </a:r>
          </a:p>
          <a:p>
            <a:pPr marL="171441" indent="-171441">
              <a:buFont typeface="Arial" panose="020B0604020202020204" pitchFamily="34" charset="0"/>
              <a:buChar char="•"/>
              <a:defRPr/>
            </a:pPr>
            <a:endParaRPr lang="en-US" dirty="0"/>
          </a:p>
          <a:p>
            <a:pPr>
              <a:defRPr/>
            </a:pPr>
            <a:r>
              <a:rPr lang="fr-CA" dirty="0"/>
              <a:t>Si le montant du contrat est important, il peut aussi servir à augmenter le revenu de retraite. Il est possible d’accéder à la valeur de rachat grâce à une avance sur contrat, un retrait ou une cession en garantie à un établissement financier en échange d’un prêt. </a:t>
            </a:r>
          </a:p>
          <a:p>
            <a:pPr>
              <a:defRPr/>
            </a:pPr>
            <a:endParaRPr lang="en-US" dirty="0"/>
          </a:p>
          <a:p>
            <a:pPr>
              <a:defRPr/>
            </a:pPr>
            <a:r>
              <a:rPr lang="fr-CA" dirty="0"/>
              <a:t>Le cas échéant, il pourrait ne plus être possible d’utiliser la valeur de rachat plus tard.</a:t>
            </a:r>
          </a:p>
          <a:p>
            <a:pPr>
              <a:defRPr/>
            </a:pPr>
            <a:endParaRPr lang="en-US" dirty="0"/>
          </a:p>
          <a:p>
            <a:pPr>
              <a:defRPr/>
            </a:pPr>
            <a:r>
              <a:rPr lang="fr-CA" dirty="0"/>
              <a:t>La valeur du contrat croît de façon fiscalement avantageuse, mais sachez qu’il y a une incidence fiscale lorsque le Client accède aux fonds : </a:t>
            </a:r>
          </a:p>
          <a:p>
            <a:pPr>
              <a:spcBef>
                <a:spcPts val="611"/>
              </a:spcBef>
              <a:defRPr/>
            </a:pPr>
            <a:r>
              <a:rPr lang="fr-CA" b="1" dirty="0"/>
              <a:t>Avances sur contrat : </a:t>
            </a:r>
          </a:p>
          <a:p>
            <a:pPr marL="171441" indent="-171441">
              <a:buFont typeface="Arial" panose="020B0604020202020204" pitchFamily="34" charset="0"/>
              <a:buChar char="•"/>
              <a:defRPr/>
            </a:pPr>
            <a:r>
              <a:rPr lang="fr-CA" dirty="0"/>
              <a:t>Les avances sur contrat d’un montant équivalent au coût de base rajusté (CBR) n’entraîneront pas de gains imposables. </a:t>
            </a:r>
          </a:p>
          <a:p>
            <a:pPr marL="171441" indent="-171441">
              <a:buFont typeface="Arial" panose="020B0604020202020204" pitchFamily="34" charset="0"/>
              <a:buChar char="•"/>
              <a:defRPr/>
            </a:pPr>
            <a:r>
              <a:rPr lang="fr-CA" dirty="0"/>
              <a:t>Les avances sur contrat d’un montant supérieur au CBR entraîneront un gain imposable.</a:t>
            </a:r>
          </a:p>
          <a:p>
            <a:pPr>
              <a:spcBef>
                <a:spcPts val="611"/>
              </a:spcBef>
              <a:defRPr/>
            </a:pPr>
            <a:r>
              <a:rPr lang="fr-CA" b="1" dirty="0"/>
              <a:t>Retraits sur contrat : </a:t>
            </a:r>
          </a:p>
          <a:p>
            <a:pPr marL="170825" indent="-170825">
              <a:buFont typeface="Arial" panose="020B0604020202020204" pitchFamily="34" charset="0"/>
              <a:buChar char="•"/>
              <a:defRPr/>
            </a:pPr>
            <a:r>
              <a:rPr lang="fr-CA" dirty="0"/>
              <a:t>Pour la Vie Protection Sun Life avec participation II, le gain imposable dépendra de la valeur de rachat des bonifications d’assurance libérée (BAL) par rapport au CBR. Exemple : valeur de rachat actuelle = 50 000 $ et CBR actuel = 35 000 $. Supposons que le retrait des BAL est 10 000 $, soit 20 % de la valeur de rachat. Avec le même pourcentage pour le CBR, cela donne 20 % x 35 000 $ = 7 000 $. Donc, le gain imposable = 10 000 $ - 7 000 $ = 3 000 $.</a:t>
            </a:r>
          </a:p>
          <a:p>
            <a:pPr marL="171441" indent="-171441">
              <a:buFont typeface="Arial" panose="020B0604020202020204" pitchFamily="34" charset="0"/>
              <a:buChar char="•"/>
              <a:defRPr/>
            </a:pPr>
            <a:r>
              <a:rPr lang="fr-CA" dirty="0"/>
              <a:t>Pour les produits Vie universelle (VU), ce sera la même chose et la valeur du contrat sera comparée au CBR.</a:t>
            </a:r>
          </a:p>
          <a:p>
            <a:pPr>
              <a:spcBef>
                <a:spcPts val="611"/>
              </a:spcBef>
              <a:defRPr/>
            </a:pPr>
            <a:r>
              <a:rPr lang="fr-CA" b="1" dirty="0"/>
              <a:t>Cession en garantie : </a:t>
            </a:r>
          </a:p>
          <a:p>
            <a:pPr marL="171441" indent="-171441">
              <a:buFont typeface="Arial" panose="020B0604020202020204" pitchFamily="34" charset="0"/>
              <a:buChar char="•"/>
              <a:defRPr/>
            </a:pPr>
            <a:r>
              <a:rPr lang="fr-CA" dirty="0"/>
              <a:t>À l’heure actuelle, la </a:t>
            </a:r>
            <a:r>
              <a:rPr lang="fr-CA" i="1" dirty="0"/>
              <a:t>Loi de l’impôt sur le revenu</a:t>
            </a:r>
            <a:r>
              <a:rPr lang="fr-CA" dirty="0"/>
              <a:t> (LIR) ne considère pas une cession en garantie comme une disposition.  </a:t>
            </a:r>
          </a:p>
          <a:p>
            <a:pPr marL="171441" indent="-171441">
              <a:buFont typeface="Arial" panose="020B0604020202020204" pitchFamily="34" charset="0"/>
              <a:buChar char="•"/>
              <a:defRPr/>
            </a:pPr>
            <a:r>
              <a:rPr lang="fr-CA" dirty="0"/>
              <a:t>Rien ne garantit que cela ne changera pas. </a:t>
            </a:r>
          </a:p>
          <a:p>
            <a:pPr marL="171441" indent="-171441">
              <a:buFont typeface="Arial" panose="020B0604020202020204" pitchFamily="34" charset="0"/>
              <a:buChar char="•"/>
              <a:defRPr/>
            </a:pPr>
            <a:r>
              <a:rPr lang="fr-CA" dirty="0"/>
              <a:t>Si cela changeait, rien ne garantit que les contrats précédemment établis continueraient d’être admissibles à des prêts libres d’impôt obtenus auprès d’un tiers.</a:t>
            </a:r>
          </a:p>
          <a:p>
            <a:endParaRPr lang="en-US" dirty="0"/>
          </a:p>
        </p:txBody>
      </p:sp>
      <p:sp>
        <p:nvSpPr>
          <p:cNvPr id="4" name="Slide Number Placeholder 3"/>
          <p:cNvSpPr>
            <a:spLocks noGrp="1"/>
          </p:cNvSpPr>
          <p:nvPr>
            <p:ph type="sldNum" sz="quarter" idx="5"/>
          </p:nvPr>
        </p:nvSpPr>
        <p:spPr/>
        <p:txBody>
          <a:bodyPr/>
          <a:lstStyle/>
          <a:p>
            <a:fld id="{ED17A1A7-703D-AF42-A879-6FFC267805B5}" type="slidenum">
              <a:rPr lang="en-US" smtClean="0"/>
              <a:t>12</a:t>
            </a:fld>
            <a:endParaRPr lang="en-US" dirty="0"/>
          </a:p>
        </p:txBody>
      </p:sp>
    </p:spTree>
    <p:extLst>
      <p:ext uri="{BB962C8B-B14F-4D97-AF65-F5344CB8AC3E}">
        <p14:creationId xmlns:p14="http://schemas.microsoft.com/office/powerpoint/2010/main" val="2804073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ED17A1A7-703D-AF42-A879-6FFC267805B5}" type="slidenum">
              <a:rPr lang="en-US" smtClean="0"/>
              <a:t>13</a:t>
            </a:fld>
            <a:endParaRPr lang="en-US" dirty="0"/>
          </a:p>
        </p:txBody>
      </p:sp>
    </p:spTree>
    <p:extLst>
      <p:ext uri="{BB962C8B-B14F-4D97-AF65-F5344CB8AC3E}">
        <p14:creationId xmlns:p14="http://schemas.microsoft.com/office/powerpoint/2010/main" val="17922255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3918724"/>
          </a:xfrm>
        </p:spPr>
        <p:txBody>
          <a:bodyPr/>
          <a:lstStyle/>
          <a:p>
            <a:pPr>
              <a:defRPr/>
            </a:pPr>
            <a:r>
              <a:rPr lang="fr-CA" dirty="0"/>
              <a:t>Maintenant que nous savons pertinemment pourquoi il est logique de souscrire une assurance permanente pour les enfants, voyons voir comment la Vie Protection Sun Life avec participation II est une solution intelligente pour les enfants.</a:t>
            </a:r>
          </a:p>
          <a:p>
            <a:pPr>
              <a:defRPr/>
            </a:pPr>
            <a:endParaRPr lang="en-US" dirty="0"/>
          </a:p>
          <a:p>
            <a:pPr marL="171441" indent="-171441">
              <a:buFont typeface="Arial" panose="020B0604020202020204" pitchFamily="34" charset="0"/>
              <a:buChar char="•"/>
              <a:defRPr/>
            </a:pPr>
            <a:r>
              <a:rPr lang="fr-CA" dirty="0"/>
              <a:t>Comme la Vie Protection Sun Life avec participation II est un contrat d’assurance-vie entière avec participation, elle donne droit à des participations au fil du temps. </a:t>
            </a:r>
          </a:p>
          <a:p>
            <a:pPr marL="637327" lvl="1" indent="-171441" defTabSz="931774">
              <a:buFont typeface="Arial" panose="020B0604020202020204" pitchFamily="34" charset="0"/>
              <a:buChar char="•"/>
              <a:defRPr/>
            </a:pPr>
            <a:r>
              <a:rPr lang="fr-CA" dirty="0"/>
              <a:t>Et une fois que les participations sont versées, leur valeur ne varie pas et elles ne peuvent pas être retirées, à moins d’indication contraire du propriétaire du contrat (c.-à-d. prélèvement des primes sur les participations ou retrait sur contrat).</a:t>
            </a:r>
          </a:p>
          <a:p>
            <a:pPr marL="637327" lvl="1" indent="-171441" defTabSz="931774">
              <a:buFont typeface="Arial" panose="020B0604020202020204" pitchFamily="34" charset="0"/>
              <a:buChar char="•"/>
              <a:defRPr/>
            </a:pPr>
            <a:r>
              <a:rPr lang="fr-CA" dirty="0"/>
              <a:t>La Vie Protection Sun Life avec participation II offre un rendement stable : les contrats avec participation de la Sun Life offrent une croissance stable des participations depuis plus de 150 ans. En fait, nous avons versé des participations à des propriétaires de contrat chaque année depuis 1877.</a:t>
            </a:r>
          </a:p>
          <a:p>
            <a:pPr marL="171441" indent="-171441">
              <a:buFont typeface="Arial" panose="020B0604020202020204" pitchFamily="34" charset="0"/>
              <a:buChar char="•"/>
              <a:defRPr/>
            </a:pPr>
            <a:r>
              <a:rPr lang="fr-CA" dirty="0"/>
              <a:t>La Vie Protection Sun Life avec participation II offre des possibilités de croissance : </a:t>
            </a:r>
          </a:p>
          <a:p>
            <a:pPr marL="628615" lvl="1" indent="-171441">
              <a:buFont typeface="Arial" panose="020B0604020202020204" pitchFamily="34" charset="0"/>
              <a:buChar char="•"/>
              <a:defRPr/>
            </a:pPr>
            <a:r>
              <a:rPr lang="fr-CA" dirty="0"/>
              <a:t>Lorsque l’option de participation est Bonifications d’assurance libérée, les participations sont utilisées pour acheter des bonifications d’assurance libérée, qui augmentent sur une base cumulative (nous aborderons cela plus en détail tout à l’heure). Cela permet au capital-décès total et à la valeur de rachat totale du contrat d’augmenter au fil du temps.</a:t>
            </a:r>
          </a:p>
          <a:p>
            <a:pPr marL="628615" lvl="1" indent="-171441">
              <a:buFont typeface="Arial" panose="020B0604020202020204" pitchFamily="34" charset="0"/>
              <a:buChar char="•"/>
              <a:defRPr/>
            </a:pPr>
            <a:r>
              <a:rPr lang="fr-CA" dirty="0"/>
              <a:t>La valeur de rachat du contrat croît de façon fiscalement avantageuse.</a:t>
            </a:r>
          </a:p>
          <a:p>
            <a:pPr marL="169855" indent="-169855">
              <a:spcBef>
                <a:spcPct val="0"/>
              </a:spcBef>
              <a:buFontTx/>
              <a:buChar char="•"/>
            </a:pPr>
            <a:r>
              <a:rPr lang="fr-CA" dirty="0"/>
              <a:t>Comparativement aux marchés actuels, la Vie Protection Sun Life avec participation II offre une faible volatilité.</a:t>
            </a:r>
          </a:p>
          <a:p>
            <a:pPr marL="635742" lvl="1" indent="-169855" defTabSz="931774">
              <a:spcBef>
                <a:spcPct val="0"/>
              </a:spcBef>
              <a:buFontTx/>
              <a:buChar char="•"/>
              <a:defRPr/>
            </a:pPr>
            <a:r>
              <a:rPr lang="fr-CA" dirty="0"/>
              <a:t>Vos primes sont investies dans le compte des contrats avec participation de la Sun Life, qui est géré par la Sun Life.</a:t>
            </a:r>
          </a:p>
          <a:p>
            <a:pPr marL="635742" lvl="1" indent="-169855">
              <a:spcBef>
                <a:spcPct val="0"/>
              </a:spcBef>
              <a:buFontTx/>
              <a:buChar char="•"/>
            </a:pPr>
            <a:r>
              <a:rPr lang="fr-CA" dirty="0"/>
              <a:t>La Sun Life gère son compte des contrats avec participation avec comme objectif d’offrir des rendements supérieurs et une faible volatilité.</a:t>
            </a:r>
          </a:p>
          <a:p>
            <a:pPr marL="169855" indent="-169855" defTabSz="931774">
              <a:spcBef>
                <a:spcPct val="0"/>
              </a:spcBef>
              <a:buFontTx/>
              <a:buChar char="•"/>
              <a:defRPr/>
            </a:pPr>
            <a:r>
              <a:rPr lang="fr-CA" dirty="0"/>
              <a:t>Comme nous l’avons vu précédemment, il est possible d’accéder à la croissance de la valeur de rachat d’un contrat Vie Protection Sun Life avec participation II au moyen d’une avance sur contrat, d’un retrait sur contrat et/ou d’une cession en garantie en échange d’un prêt. </a:t>
            </a:r>
          </a:p>
          <a:p>
            <a:pPr marL="169855" indent="-169855">
              <a:spcBef>
                <a:spcPct val="0"/>
              </a:spcBef>
              <a:buFontTx/>
              <a:buChar char="•"/>
            </a:pPr>
            <a:r>
              <a:rPr lang="fr-CA" dirty="0"/>
              <a:t>La Vie Protection Sun Life avec participation II offre une certaine souplesse quant au paiement des primes.</a:t>
            </a:r>
          </a:p>
          <a:p>
            <a:pPr marL="635742" lvl="1" indent="-169855">
              <a:spcBef>
                <a:spcPct val="0"/>
              </a:spcBef>
              <a:buFontTx/>
              <a:buChar char="•"/>
            </a:pPr>
            <a:r>
              <a:rPr lang="fr-CA" dirty="0"/>
              <a:t>Trois options garanties de paiement des primes vous sont offertes – Primes 10 ans, Primes 20 ans ou Primes à vie.</a:t>
            </a:r>
          </a:p>
          <a:p>
            <a:pPr marL="637327" lvl="1" indent="-171441" defTabSz="931774">
              <a:buFont typeface="Arial" panose="020B0604020202020204" pitchFamily="34" charset="0"/>
              <a:buChar char="•"/>
              <a:defRPr/>
            </a:pPr>
            <a:r>
              <a:rPr lang="fr-CA" dirty="0"/>
              <a:t>Si vous avez un contrat avec participation, vous aurez encore plus de souplesse avec les primes si vous choisissez la garantie Prime Plus et/ou le prélèvement des primes sur les participations.</a:t>
            </a:r>
          </a:p>
          <a:p>
            <a:pPr marL="637327" lvl="1" indent="-171441" defTabSz="931774">
              <a:buFont typeface="Arial" panose="020B0604020202020204" pitchFamily="34" charset="0"/>
              <a:buChar char="•"/>
              <a:defRPr/>
            </a:pPr>
            <a:r>
              <a:rPr lang="fr-CA" dirty="0"/>
              <a:t>Avec la garantie Prime Plus, vous pourriez faire des paiements supplémentaires au contrat pour maximiser la croissance fiscalement avantageuse de la valeur de rachat du contrat.</a:t>
            </a:r>
          </a:p>
          <a:p>
            <a:pPr marL="637327" lvl="1" indent="-171441" defTabSz="931774">
              <a:buFont typeface="Arial" panose="020B0604020202020204" pitchFamily="34" charset="0"/>
              <a:buChar char="•"/>
              <a:defRPr/>
            </a:pPr>
            <a:r>
              <a:rPr lang="fr-CA" dirty="0"/>
              <a:t>Le prélèvement des primes sur les participations vous permet d’utiliser les participations et la valeur accumulée dans le contrat pour payer les primes futures si certaines conditions sont remplies. La date de début du prélèvement des primes sur les participations n’est pas garantie. Elle pourrait être plus rapprochée ou plus éloignée selon les modifications qui seront apportées au barème de participations à l’avenir. Le contrat pourrait d’ailleurs ne jamais bénéficier du prélèvement des primes sur les participations. Si l’option de prélèvement des primes sur les participations est exercée, le propriétaire du contrat pourrait quand même un jour devoir recommencer à payer les primes de sa poche. Le prélèvement des primes sur les participations est une caractéristique administrative (et non un droit contractuel au titre du contrat).</a:t>
            </a:r>
          </a:p>
          <a:p>
            <a:endParaRPr lang="en-US" dirty="0"/>
          </a:p>
        </p:txBody>
      </p:sp>
      <p:sp>
        <p:nvSpPr>
          <p:cNvPr id="4" name="Slide Number Placeholder 3"/>
          <p:cNvSpPr>
            <a:spLocks noGrp="1"/>
          </p:cNvSpPr>
          <p:nvPr>
            <p:ph type="sldNum" sz="quarter" idx="5"/>
          </p:nvPr>
        </p:nvSpPr>
        <p:spPr/>
        <p:txBody>
          <a:bodyPr/>
          <a:lstStyle/>
          <a:p>
            <a:fld id="{ED17A1A7-703D-AF42-A879-6FFC267805B5}" type="slidenum">
              <a:rPr lang="en-US" smtClean="0"/>
              <a:t>14</a:t>
            </a:fld>
            <a:endParaRPr lang="en-US" dirty="0"/>
          </a:p>
        </p:txBody>
      </p:sp>
    </p:spTree>
    <p:extLst>
      <p:ext uri="{BB962C8B-B14F-4D97-AF65-F5344CB8AC3E}">
        <p14:creationId xmlns:p14="http://schemas.microsoft.com/office/powerpoint/2010/main" val="5333326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3918724"/>
          </a:xfrm>
        </p:spPr>
        <p:txBody>
          <a:bodyPr/>
          <a:lstStyle/>
          <a:p>
            <a:pPr>
              <a:defRPr/>
            </a:pPr>
            <a:r>
              <a:rPr lang="fr-CA" dirty="0"/>
              <a:t>Comme nous l’avons mentionné, la Vie Protection Sun Life avec participation II offre des possibilités de croissance pour les enfants. Et c’est encore plus vrai quand l’option de participation est Bonifications d’assurance libérée (BAL). Avec cette option, les participations versées au contrat sont utilisées pour acheter des bonifications d’assurance libérée. </a:t>
            </a:r>
          </a:p>
          <a:p>
            <a:pPr>
              <a:defRPr/>
            </a:pPr>
            <a:endParaRPr lang="en-US" dirty="0">
              <a:ea typeface="ＭＳ Ｐゴシック" pitchFamily="36" charset="-128"/>
            </a:endParaRPr>
          </a:p>
          <a:p>
            <a:pPr marL="171441" indent="-171441">
              <a:buFont typeface="Arial" panose="020B0604020202020204" pitchFamily="34" charset="0"/>
              <a:buChar char="•"/>
              <a:defRPr/>
            </a:pPr>
            <a:r>
              <a:rPr lang="fr-CA" dirty="0"/>
              <a:t>Les BAL sont ajoutées au montant de l’assurance de base, ce qui crée une protection permanente supplémentaire.</a:t>
            </a:r>
          </a:p>
          <a:p>
            <a:pPr marL="171441" indent="-171441">
              <a:buFont typeface="Arial" panose="020B0604020202020204" pitchFamily="34" charset="0"/>
              <a:buChar char="•"/>
              <a:defRPr/>
            </a:pPr>
            <a:r>
              <a:rPr lang="fr-CA" dirty="0"/>
              <a:t>Cette protection ainsi que le montant de l’assurance de base donnent droit à des participations et à leur capitalisation potentielle.   </a:t>
            </a:r>
          </a:p>
          <a:p>
            <a:pPr marL="171441" indent="-171441">
              <a:buFont typeface="Arial" panose="020B0604020202020204" pitchFamily="34" charset="0"/>
              <a:buChar char="•"/>
              <a:defRPr/>
            </a:pPr>
            <a:r>
              <a:rPr lang="fr-CA" dirty="0"/>
              <a:t>Les BAL ont aussi une valeur de rachat qui croît avec le temps d’une façon financièrement avantageuse.</a:t>
            </a:r>
          </a:p>
          <a:p>
            <a:pPr>
              <a:defRPr/>
            </a:pPr>
            <a:endParaRPr lang="en-US" dirty="0"/>
          </a:p>
          <a:p>
            <a:pPr>
              <a:defRPr/>
            </a:pPr>
            <a:r>
              <a:rPr lang="fr-CA" dirty="0"/>
              <a:t>Lorsque vous achetez un contrat Vie Protection Sun Life avec participation II assorti de l’option BAL pour votre enfant, très tôt dans la vie de votre enfant, vos primes sont non seulement moins élevées, mais vous profitez aussi d’une croissance de la valeur de rachat et du capital-décès à long terme plus élevée grâce à la capitalisation. Un contrat acheté tôt dans la vie d’un enfant génère beaucoup plus de valeur qu’un contrat acheté plus tard. </a:t>
            </a:r>
          </a:p>
          <a:p>
            <a:endParaRPr lang="en-US" dirty="0"/>
          </a:p>
        </p:txBody>
      </p:sp>
      <p:sp>
        <p:nvSpPr>
          <p:cNvPr id="4" name="Slide Number Placeholder 3"/>
          <p:cNvSpPr>
            <a:spLocks noGrp="1"/>
          </p:cNvSpPr>
          <p:nvPr>
            <p:ph type="sldNum" sz="quarter" idx="5"/>
          </p:nvPr>
        </p:nvSpPr>
        <p:spPr/>
        <p:txBody>
          <a:bodyPr/>
          <a:lstStyle/>
          <a:p>
            <a:fld id="{ED17A1A7-703D-AF42-A879-6FFC267805B5}" type="slidenum">
              <a:rPr lang="en-US" smtClean="0"/>
              <a:t>15</a:t>
            </a:fld>
            <a:endParaRPr lang="en-US" dirty="0"/>
          </a:p>
        </p:txBody>
      </p:sp>
    </p:spTree>
    <p:extLst>
      <p:ext uri="{BB962C8B-B14F-4D97-AF65-F5344CB8AC3E}">
        <p14:creationId xmlns:p14="http://schemas.microsoft.com/office/powerpoint/2010/main" val="19751508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134748"/>
          </a:xfrm>
        </p:spPr>
        <p:txBody>
          <a:bodyPr/>
          <a:lstStyle/>
          <a:p>
            <a:pPr>
              <a:defRPr/>
            </a:pPr>
            <a:r>
              <a:rPr lang="fr-CA" sz="900" b="1" dirty="0"/>
              <a:t>Options Primes 10 ans et Primes 20 ans</a:t>
            </a:r>
          </a:p>
          <a:p>
            <a:pPr marL="171441" indent="-171441">
              <a:buFont typeface="Arial" panose="020B0604020202020204" pitchFamily="34" charset="0"/>
              <a:buChar char="•"/>
              <a:defRPr/>
            </a:pPr>
            <a:r>
              <a:rPr lang="fr-CA" sz="900" dirty="0"/>
              <a:t>Les options de primes limitées Primes 10 ans et Primes 20 ans sont des options de paiement des primes populaires. Un contrat avec l’option Primes 20 ans acheté à l’âge 0 pourra être entièrement payé (libéré) peu après le début des études postsecondaires de l’enfant.</a:t>
            </a:r>
          </a:p>
          <a:p>
            <a:pPr marL="171441" indent="-171441">
              <a:buFont typeface="Arial" panose="020B0604020202020204" pitchFamily="34" charset="0"/>
              <a:buChar char="•"/>
              <a:defRPr/>
            </a:pPr>
            <a:r>
              <a:rPr lang="fr-CA" sz="900" dirty="0"/>
              <a:t>L’option Primes à vie est aussi offerte. C’est une bonne option si vous voulez être certain de respecter votre budget. Vous pouvez transférer le contrat à votre enfant durant sa vie active sans entraîner de disposition imposable.</a:t>
            </a:r>
          </a:p>
          <a:p>
            <a:pPr marL="171441" indent="-171441">
              <a:buFont typeface="Arial" panose="020B0604020202020204" pitchFamily="34" charset="0"/>
              <a:buChar char="•"/>
              <a:defRPr/>
            </a:pPr>
            <a:r>
              <a:rPr lang="fr-CA" sz="900" dirty="0"/>
              <a:t>Quelle que soit l’option de prime choisie, vous pouvez demander à être informé si et quand le contrat devient admissible au prélèvement des primes sur les participations.</a:t>
            </a:r>
          </a:p>
          <a:p>
            <a:pPr>
              <a:defRPr/>
            </a:pPr>
            <a:endParaRPr lang="en-US" sz="900" b="1" dirty="0"/>
          </a:p>
          <a:p>
            <a:pPr>
              <a:defRPr/>
            </a:pPr>
            <a:r>
              <a:rPr lang="fr-CA" sz="900" b="1" dirty="0"/>
              <a:t>Le capital nominal peut être aussi bas que 25 000 $ pour un contrat Vie Protection Sun Life avec participation II.</a:t>
            </a:r>
          </a:p>
          <a:p>
            <a:pPr>
              <a:defRPr/>
            </a:pPr>
            <a:endParaRPr lang="en-US" sz="900" b="1" dirty="0"/>
          </a:p>
          <a:p>
            <a:pPr>
              <a:defRPr/>
            </a:pPr>
            <a:r>
              <a:rPr lang="fr-CA" sz="900" b="1" dirty="0"/>
              <a:t>Garantie d’assurabilité (GA)</a:t>
            </a:r>
          </a:p>
          <a:p>
            <a:pPr marL="171441" indent="-171441">
              <a:buFont typeface="Arial" panose="020B0604020202020204" pitchFamily="34" charset="0"/>
              <a:buChar char="•"/>
              <a:defRPr/>
            </a:pPr>
            <a:r>
              <a:rPr lang="fr-CA" sz="900" dirty="0"/>
              <a:t>Je le répète, la GA est une façon abordable de garantir à votre enfant le droit à une couverture garantie plus tard dans la vie. Avec la Vie Protection Sun Life avec participation II, la GA peut être utilisée pour souscrire un autre contrat temporaire ou permanent, ce qui donne de la souplesse pour l’avenir financier de votre enfant à long terme et une protection durant ses années de vie active.</a:t>
            </a:r>
          </a:p>
          <a:p>
            <a:pPr marL="171441" indent="-171441">
              <a:buFont typeface="Arial" panose="020B0604020202020204" pitchFamily="34" charset="0"/>
              <a:buChar char="•"/>
              <a:defRPr/>
            </a:pPr>
            <a:r>
              <a:rPr lang="fr-CA" sz="900" dirty="0"/>
              <a:t>Il est possible de souscrire de l’assurance tous les trois ans (de 18 ans à l’anniversaire de contrat le plus proche de 55 ans) ou lors d’un changement de situation personnelle – mariage, naissance/adoption.</a:t>
            </a:r>
          </a:p>
          <a:p>
            <a:pPr marL="628615" lvl="1" indent="-171441">
              <a:buFont typeface="Arial" panose="020B0604020202020204" pitchFamily="34" charset="0"/>
              <a:buChar char="•"/>
              <a:defRPr/>
            </a:pPr>
            <a:r>
              <a:rPr lang="fr-CA" sz="900" dirty="0"/>
              <a:t>Le montant minimum de l’option est 20 000 $. Le montant maximum de l’option est le montant le moins élevé entre le montant d’assurance et 300 000 $, pour tous les contrats Sun Life.</a:t>
            </a:r>
          </a:p>
          <a:p>
            <a:pPr marL="628615" lvl="1" indent="-171441">
              <a:buFont typeface="Arial" panose="020B0604020202020204" pitchFamily="34" charset="0"/>
              <a:buChar char="•"/>
              <a:defRPr/>
            </a:pPr>
            <a:r>
              <a:rPr lang="fr-CA" sz="900" dirty="0"/>
              <a:t>Le Client peut exercer 8 fois cette option pour un total de 2,4 millions de dollars pour l’ensemble des contrats Sun Life.</a:t>
            </a:r>
          </a:p>
          <a:p>
            <a:pPr>
              <a:defRPr/>
            </a:pPr>
            <a:endParaRPr lang="en-US" sz="900" b="1" dirty="0"/>
          </a:p>
          <a:p>
            <a:pPr>
              <a:defRPr/>
            </a:pPr>
            <a:r>
              <a:rPr lang="fr-CA" sz="900" b="1" dirty="0"/>
              <a:t>Exonération protégeant le propriétaire – décès et invalidité</a:t>
            </a:r>
          </a:p>
          <a:p>
            <a:pPr marL="174708" indent="-174708">
              <a:buFont typeface="Arial" panose="020B0604020202020204" pitchFamily="34" charset="0"/>
              <a:buChar char="•"/>
              <a:defRPr/>
            </a:pPr>
            <a:r>
              <a:rPr lang="fr-CA" sz="900" dirty="0"/>
              <a:t>Il s’agit d’une très bonne option pour le contrat de votre enfant. Elle est offerte aux propriétaires de contrat âgés de 18 à 55 ans.</a:t>
            </a:r>
          </a:p>
          <a:p>
            <a:pPr marL="171441" indent="-171441">
              <a:buFont typeface="Arial" panose="020B0604020202020204" pitchFamily="34" charset="0"/>
              <a:buChar char="•"/>
              <a:defRPr/>
            </a:pPr>
            <a:r>
              <a:rPr lang="fr-CA" sz="900" dirty="0"/>
              <a:t>Le propriétaire est exonéré des primes s’il devient invalide ou s’il meurt.</a:t>
            </a:r>
          </a:p>
          <a:p>
            <a:pPr marL="171441" indent="-171441">
              <a:buFont typeface="Arial" panose="020B0604020202020204" pitchFamily="34" charset="0"/>
              <a:buChar char="•"/>
              <a:defRPr/>
            </a:pPr>
            <a:r>
              <a:rPr lang="fr-CA" sz="900" dirty="0"/>
              <a:t>C’est comme assurer le contrat d’assurance d’un enfant. S’il arrive quoi que ce soit au propriétaire (parent), l’assurance de l’enfant est maintenue.</a:t>
            </a:r>
          </a:p>
          <a:p>
            <a:pPr marL="171441" indent="-171441">
              <a:buFont typeface="Arial" panose="020B0604020202020204" pitchFamily="34" charset="0"/>
              <a:buChar char="•"/>
              <a:defRPr/>
            </a:pPr>
            <a:r>
              <a:rPr lang="fr-CA" sz="900" dirty="0"/>
              <a:t>Cette garantie prend fin quand le contrat est transféré à votre enfant.</a:t>
            </a:r>
          </a:p>
          <a:p>
            <a:pPr marL="171441" indent="-171441">
              <a:buFont typeface="Arial" panose="020B0604020202020204" pitchFamily="34" charset="0"/>
              <a:buChar char="•"/>
              <a:defRPr/>
            </a:pPr>
            <a:r>
              <a:rPr lang="fr-CA" sz="900" dirty="0"/>
              <a:t>Exonération d’un montant maximal de 50 000 $ (prime annuelle ou coût de l’assurance) pour l’ensemble des contrats Sun Life.</a:t>
            </a:r>
          </a:p>
          <a:p>
            <a:pPr marL="171441" indent="-171441">
              <a:buFont typeface="Arial" panose="020B0604020202020204" pitchFamily="34" charset="0"/>
              <a:buChar char="•"/>
              <a:defRPr/>
            </a:pPr>
            <a:endParaRPr lang="en-US" sz="900" dirty="0"/>
          </a:p>
          <a:p>
            <a:pPr>
              <a:defRPr/>
            </a:pPr>
            <a:r>
              <a:rPr lang="fr-CA" sz="900" b="1" dirty="0"/>
              <a:t> Garantie Prime Plus</a:t>
            </a:r>
          </a:p>
          <a:p>
            <a:pPr marL="171441" indent="-171441">
              <a:buFont typeface="Arial" panose="020B0604020202020204" pitchFamily="34" charset="0"/>
              <a:buChar char="•"/>
              <a:defRPr/>
            </a:pPr>
            <a:r>
              <a:rPr lang="fr-CA" sz="900" dirty="0"/>
              <a:t>La garantie Prime Plus vous offre plus de souplesse quand vous choisissez les options de participation Bonifications d’assurance libérée (BAL) ou Complément d’assurance :</a:t>
            </a:r>
          </a:p>
          <a:p>
            <a:pPr marL="628615" lvl="1" indent="-171441">
              <a:buFont typeface="Arial" panose="020B0604020202020204" pitchFamily="34" charset="0"/>
              <a:buChar char="•"/>
              <a:defRPr/>
            </a:pPr>
            <a:r>
              <a:rPr lang="fr-CA" sz="900" dirty="0"/>
              <a:t>Vous pouvez maximiser la croissance de la valeur de rachat du contrat et du capital-décès en versant des paiements supplémentaires non imposables au contrat. Vous pourriez aussi profiter plus tôt du prélèvement des primes sur les participations, le cas échéant.</a:t>
            </a:r>
          </a:p>
          <a:p>
            <a:pPr marL="171441" indent="-171441">
              <a:buFont typeface="Arial" panose="020B0604020202020204" pitchFamily="34" charset="0"/>
              <a:buChar char="•"/>
              <a:defRPr/>
            </a:pPr>
            <a:r>
              <a:rPr lang="fr-CA" sz="900" dirty="0"/>
              <a:t>Vous pouvez choisir cette garantie quand vous achetez le contrat ou plus tard en fournissant des preuves d’assurabilité. Vous avez jusqu’à 5 ans pour ajouter la garantie Prime Plus à votre contrat sans devoir fournir de preuves d’assurabilité (pourvu que le contrat respecte nos lignes directrices en matière de capacité).</a:t>
            </a:r>
          </a:p>
          <a:p>
            <a:pPr marL="171441" indent="-171441">
              <a:buFont typeface="Arial" panose="020B0604020202020204" pitchFamily="34" charset="0"/>
              <a:buChar char="•"/>
              <a:defRPr/>
            </a:pPr>
            <a:r>
              <a:rPr lang="fr-CA" sz="900" dirty="0"/>
              <a:t>Si vous interrompez les paiements de la Prime Plus, puis les recommencez :</a:t>
            </a:r>
          </a:p>
          <a:p>
            <a:pPr marL="628615" lvl="1" indent="-171441">
              <a:buFont typeface="Arial" panose="020B0604020202020204" pitchFamily="34" charset="0"/>
              <a:buChar char="•"/>
              <a:defRPr/>
            </a:pPr>
            <a:r>
              <a:rPr lang="fr-CA" sz="900" dirty="0"/>
              <a:t>Dans les 5 ans, aucune preuve d’assurabilité n’est exigée.</a:t>
            </a:r>
          </a:p>
          <a:p>
            <a:pPr marL="628615" lvl="1" indent="-171441">
              <a:buFont typeface="Arial" panose="020B0604020202020204" pitchFamily="34" charset="0"/>
              <a:buChar char="•"/>
              <a:defRPr/>
            </a:pPr>
            <a:r>
              <a:rPr lang="fr-CA" sz="900" dirty="0"/>
              <a:t>Après 5 ans, une preuve d’assurabilité est requise.</a:t>
            </a:r>
          </a:p>
          <a:p>
            <a:pPr marL="171441" indent="-171441">
              <a:buFont typeface="Arial" panose="020B0604020202020204" pitchFamily="34" charset="0"/>
              <a:buChar char="•"/>
              <a:defRPr/>
            </a:pPr>
            <a:r>
              <a:rPr lang="fr-CA" sz="900" dirty="0"/>
              <a:t>Minimums : 90 $ pour une prime mensuelle prévue (ou moins avec les contrats d’enfant lorsque le maximum est payé), 1 000 $ pour une prime annuelle prévue.</a:t>
            </a:r>
          </a:p>
          <a:p>
            <a:pPr marL="171441" indent="-171441">
              <a:buFont typeface="Arial" panose="020B0604020202020204" pitchFamily="34" charset="0"/>
              <a:buChar char="•"/>
              <a:defRPr/>
            </a:pPr>
            <a:r>
              <a:rPr lang="fr-CA" sz="900" dirty="0"/>
              <a:t>La garantie Prime Plus est offerte avec les options Primes 20 ans et Primes à vie d’un contrat Vie Protection Sun Life avec participation II.</a:t>
            </a:r>
          </a:p>
          <a:p>
            <a:endParaRPr lang="en-US" dirty="0"/>
          </a:p>
        </p:txBody>
      </p:sp>
      <p:sp>
        <p:nvSpPr>
          <p:cNvPr id="4" name="Slide Number Placeholder 3"/>
          <p:cNvSpPr>
            <a:spLocks noGrp="1"/>
          </p:cNvSpPr>
          <p:nvPr>
            <p:ph type="sldNum" sz="quarter" idx="5"/>
          </p:nvPr>
        </p:nvSpPr>
        <p:spPr/>
        <p:txBody>
          <a:bodyPr/>
          <a:lstStyle/>
          <a:p>
            <a:fld id="{ED17A1A7-703D-AF42-A879-6FFC267805B5}" type="slidenum">
              <a:rPr lang="en-US" smtClean="0"/>
              <a:t>16</a:t>
            </a:fld>
            <a:endParaRPr lang="en-US" dirty="0"/>
          </a:p>
        </p:txBody>
      </p:sp>
    </p:spTree>
    <p:extLst>
      <p:ext uri="{BB962C8B-B14F-4D97-AF65-F5344CB8AC3E}">
        <p14:creationId xmlns:p14="http://schemas.microsoft.com/office/powerpoint/2010/main" val="39576060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ED17A1A7-703D-AF42-A879-6FFC267805B5}" type="slidenum">
              <a:rPr lang="en-US" smtClean="0"/>
              <a:t>17</a:t>
            </a:fld>
            <a:endParaRPr lang="en-US" dirty="0"/>
          </a:p>
        </p:txBody>
      </p:sp>
    </p:spTree>
    <p:extLst>
      <p:ext uri="{BB962C8B-B14F-4D97-AF65-F5344CB8AC3E}">
        <p14:creationId xmlns:p14="http://schemas.microsoft.com/office/powerpoint/2010/main" val="18800565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87" indent="-228587">
              <a:defRPr/>
            </a:pPr>
            <a:r>
              <a:rPr lang="fr-CA" sz="900" dirty="0"/>
              <a:t>Il y a certains facteurs à considérer lorsqu’on assure des enfants. </a:t>
            </a:r>
          </a:p>
          <a:p>
            <a:pPr marL="171441" indent="-171441">
              <a:buFont typeface="Arial" panose="020B0604020202020204" pitchFamily="34" charset="0"/>
              <a:buChar char="•"/>
              <a:defRPr/>
            </a:pPr>
            <a:r>
              <a:rPr lang="fr-CA" sz="900" dirty="0"/>
              <a:t>Assurez-vous d’abord d’avoir une couverture adéquate. </a:t>
            </a:r>
          </a:p>
          <a:p>
            <a:pPr marL="171441" indent="-171441">
              <a:buFont typeface="Arial" panose="020B0604020202020204" pitchFamily="34" charset="0"/>
              <a:buChar char="•"/>
              <a:defRPr/>
            </a:pPr>
            <a:r>
              <a:rPr lang="fr-CA" sz="900" dirty="0"/>
              <a:t>Vous devrez donner votre consentement pour les propositions d’assurance concernant vos enfants.</a:t>
            </a:r>
          </a:p>
          <a:p>
            <a:pPr marL="171441" indent="-171441">
              <a:buFont typeface="Arial" panose="020B0604020202020204" pitchFamily="34" charset="0"/>
              <a:buChar char="•"/>
              <a:defRPr/>
            </a:pPr>
            <a:r>
              <a:rPr lang="fr-CA" sz="900" dirty="0"/>
              <a:t>Le montant d’assurance doit être le même pour chaque enfant.</a:t>
            </a:r>
          </a:p>
          <a:p>
            <a:pPr>
              <a:defRPr/>
            </a:pPr>
            <a:endParaRPr lang="en-US" sz="900" dirty="0"/>
          </a:p>
          <a:p>
            <a:endParaRPr lang="en-US" dirty="0"/>
          </a:p>
        </p:txBody>
      </p:sp>
      <p:sp>
        <p:nvSpPr>
          <p:cNvPr id="4" name="Slide Number Placeholder 3"/>
          <p:cNvSpPr>
            <a:spLocks noGrp="1"/>
          </p:cNvSpPr>
          <p:nvPr>
            <p:ph type="sldNum" sz="quarter" idx="5"/>
          </p:nvPr>
        </p:nvSpPr>
        <p:spPr/>
        <p:txBody>
          <a:bodyPr/>
          <a:lstStyle/>
          <a:p>
            <a:fld id="{ED17A1A7-703D-AF42-A879-6FFC267805B5}" type="slidenum">
              <a:rPr lang="en-US" smtClean="0"/>
              <a:t>18</a:t>
            </a:fld>
            <a:endParaRPr lang="en-US" dirty="0"/>
          </a:p>
        </p:txBody>
      </p:sp>
    </p:spTree>
    <p:extLst>
      <p:ext uri="{BB962C8B-B14F-4D97-AF65-F5344CB8AC3E}">
        <p14:creationId xmlns:p14="http://schemas.microsoft.com/office/powerpoint/2010/main" val="11868185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17A1A7-703D-AF42-A879-6FFC267805B5}" type="slidenum">
              <a:rPr lang="en-US" smtClean="0"/>
              <a:t>19</a:t>
            </a:fld>
            <a:endParaRPr lang="en-US" dirty="0"/>
          </a:p>
        </p:txBody>
      </p:sp>
    </p:spTree>
    <p:extLst>
      <p:ext uri="{BB962C8B-B14F-4D97-AF65-F5344CB8AC3E}">
        <p14:creationId xmlns:p14="http://schemas.microsoft.com/office/powerpoint/2010/main" val="3515032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17A1A7-703D-AF42-A879-6FFC267805B5}" type="slidenum">
              <a:rPr lang="en-US" smtClean="0"/>
              <a:t>2</a:t>
            </a:fld>
            <a:endParaRPr lang="en-US" dirty="0"/>
          </a:p>
        </p:txBody>
      </p:sp>
    </p:spTree>
    <p:extLst>
      <p:ext uri="{BB962C8B-B14F-4D97-AF65-F5344CB8AC3E}">
        <p14:creationId xmlns:p14="http://schemas.microsoft.com/office/powerpoint/2010/main" val="24866344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Au 31 décembre 2021.</a:t>
            </a:r>
          </a:p>
        </p:txBody>
      </p:sp>
      <p:sp>
        <p:nvSpPr>
          <p:cNvPr id="4" name="Slide Number Placeholder 3"/>
          <p:cNvSpPr>
            <a:spLocks noGrp="1"/>
          </p:cNvSpPr>
          <p:nvPr>
            <p:ph type="sldNum" sz="quarter" idx="5"/>
          </p:nvPr>
        </p:nvSpPr>
        <p:spPr/>
        <p:txBody>
          <a:bodyPr/>
          <a:lstStyle/>
          <a:p>
            <a:fld id="{ED17A1A7-703D-AF42-A879-6FFC267805B5}" type="slidenum">
              <a:rPr lang="en-US" smtClean="0"/>
              <a:t>20</a:t>
            </a:fld>
            <a:endParaRPr lang="en-US" dirty="0"/>
          </a:p>
        </p:txBody>
      </p:sp>
    </p:spTree>
    <p:extLst>
      <p:ext uri="{BB962C8B-B14F-4D97-AF65-F5344CB8AC3E}">
        <p14:creationId xmlns:p14="http://schemas.microsoft.com/office/powerpoint/2010/main" val="26700742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ED17A1A7-703D-AF42-A879-6FFC267805B5}" type="slidenum">
              <a:rPr lang="en-US" smtClean="0"/>
              <a:t>21</a:t>
            </a:fld>
            <a:endParaRPr lang="en-US" dirty="0"/>
          </a:p>
        </p:txBody>
      </p:sp>
    </p:spTree>
    <p:extLst>
      <p:ext uri="{BB962C8B-B14F-4D97-AF65-F5344CB8AC3E}">
        <p14:creationId xmlns:p14="http://schemas.microsoft.com/office/powerpoint/2010/main" val="1060192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fr-CA" dirty="0"/>
              <a:t>Voyons les sujets que nous aborderons aujourd’hui.</a:t>
            </a:r>
          </a:p>
          <a:p>
            <a:endParaRPr lang="en-US" dirty="0"/>
          </a:p>
        </p:txBody>
      </p:sp>
      <p:sp>
        <p:nvSpPr>
          <p:cNvPr id="4" name="Slide Number Placeholder 3"/>
          <p:cNvSpPr>
            <a:spLocks noGrp="1"/>
          </p:cNvSpPr>
          <p:nvPr>
            <p:ph type="sldNum" sz="quarter" idx="5"/>
          </p:nvPr>
        </p:nvSpPr>
        <p:spPr/>
        <p:txBody>
          <a:bodyPr/>
          <a:lstStyle/>
          <a:p>
            <a:fld id="{ED17A1A7-703D-AF42-A879-6FFC267805B5}" type="slidenum">
              <a:rPr lang="en-US" smtClean="0"/>
              <a:t>3</a:t>
            </a:fld>
            <a:endParaRPr lang="en-US" dirty="0"/>
          </a:p>
        </p:txBody>
      </p:sp>
    </p:spTree>
    <p:extLst>
      <p:ext uri="{BB962C8B-B14F-4D97-AF65-F5344CB8AC3E}">
        <p14:creationId xmlns:p14="http://schemas.microsoft.com/office/powerpoint/2010/main" val="732875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fr-CA" dirty="0">
                <a:solidFill>
                  <a:srgbClr val="000000"/>
                </a:solidFill>
                <a:latin typeface="Arial" panose="020B0604020202020204" pitchFamily="34" charset="0"/>
              </a:rPr>
              <a:t>Protéger ses enfants. ​</a:t>
            </a:r>
          </a:p>
          <a:p>
            <a:pPr algn="l"/>
            <a:r>
              <a:rPr lang="fr-CA" dirty="0">
                <a:solidFill>
                  <a:srgbClr val="000000"/>
                </a:solidFill>
                <a:latin typeface="Arial" panose="020B0604020202020204" pitchFamily="34" charset="0"/>
              </a:rPr>
              <a:t>C’est instinctif. Les parents veulent tous assurer la sécurité et le bien-être de leurs enfants. </a:t>
            </a:r>
          </a:p>
          <a:p>
            <a:pPr algn="l"/>
            <a:r>
              <a:rPr lang="fr-CA" dirty="0">
                <a:solidFill>
                  <a:srgbClr val="221E1F"/>
                </a:solidFill>
                <a:latin typeface="Agenda Regular"/>
              </a:rPr>
              <a:t>Vous prenez grand soin de protéger la santé et la sécurité de vos enfants et de les équiper pour réussir dans la vie. Quand vous pensez à l’avenir de vos enfants – leurs études collégiales ou universitaires, leur mariage, leur propre famille –, sachez que vous pouvez établir dès maintenant des bases financières qui les aideront à atteindre leurs buts. </a:t>
            </a:r>
          </a:p>
          <a:p>
            <a:endParaRPr lang="en-CA" dirty="0">
              <a:latin typeface="Agenda Regular"/>
            </a:endParaRPr>
          </a:p>
          <a:p>
            <a:pPr algn="l"/>
            <a:r>
              <a:rPr lang="fr-CA" dirty="0">
                <a:solidFill>
                  <a:srgbClr val="221E1F"/>
                </a:solidFill>
                <a:latin typeface="Agenda Regular"/>
              </a:rPr>
              <a:t>Saviez-vous que l’assurance-vie peut créer un filet de sécurité qui sera utile à vos enfants pendant toute leur vie? L’assurance-vie est un cadeau durable qui peut jouer un rôle important dans l’avenir financier des enfants. </a:t>
            </a:r>
          </a:p>
          <a:p>
            <a:endParaRPr lang="en-US" dirty="0"/>
          </a:p>
        </p:txBody>
      </p:sp>
      <p:sp>
        <p:nvSpPr>
          <p:cNvPr id="4" name="Slide Number Placeholder 3"/>
          <p:cNvSpPr>
            <a:spLocks noGrp="1"/>
          </p:cNvSpPr>
          <p:nvPr>
            <p:ph type="sldNum" sz="quarter" idx="5"/>
          </p:nvPr>
        </p:nvSpPr>
        <p:spPr/>
        <p:txBody>
          <a:bodyPr/>
          <a:lstStyle/>
          <a:p>
            <a:fld id="{ED17A1A7-703D-AF42-A879-6FFC267805B5}" type="slidenum">
              <a:rPr lang="en-US" smtClean="0"/>
              <a:t>4</a:t>
            </a:fld>
            <a:endParaRPr lang="en-US" dirty="0"/>
          </a:p>
        </p:txBody>
      </p:sp>
    </p:spTree>
    <p:extLst>
      <p:ext uri="{BB962C8B-B14F-4D97-AF65-F5344CB8AC3E}">
        <p14:creationId xmlns:p14="http://schemas.microsoft.com/office/powerpoint/2010/main" val="2631053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lnSpc>
                <a:spcPct val="120000"/>
              </a:lnSpc>
              <a:spcBef>
                <a:spcPct val="0"/>
              </a:spcBef>
              <a:spcAft>
                <a:spcPct val="75000"/>
              </a:spcAft>
              <a:defRPr/>
            </a:pPr>
            <a:r>
              <a:rPr lang="fr-CA" dirty="0"/>
              <a:t>En tant que parents, vous avez probablement des priorités pour vos enfants : </a:t>
            </a:r>
          </a:p>
          <a:p>
            <a:pPr marL="171441" indent="-171441">
              <a:lnSpc>
                <a:spcPct val="120000"/>
              </a:lnSpc>
              <a:spcBef>
                <a:spcPct val="0"/>
              </a:spcBef>
              <a:spcAft>
                <a:spcPct val="75000"/>
              </a:spcAft>
              <a:buFont typeface="Arial" panose="020B0604020202020204" pitchFamily="34" charset="0"/>
              <a:buChar char="•"/>
              <a:defRPr/>
            </a:pPr>
            <a:r>
              <a:rPr lang="fr-CA" dirty="0"/>
              <a:t>Vous pourriez vouloir protéger la santé et la sécurité de vos enfants. Vous voulez vous assurer que vos enfants commencent bien leur vie et qu’ils pourront se rendre à l’âge adulte sans trop de difficultés.</a:t>
            </a:r>
          </a:p>
          <a:p>
            <a:pPr marL="171441" indent="-171441">
              <a:lnSpc>
                <a:spcPct val="120000"/>
              </a:lnSpc>
              <a:spcBef>
                <a:spcPct val="0"/>
              </a:spcBef>
              <a:spcAft>
                <a:spcPct val="75000"/>
              </a:spcAft>
              <a:buFont typeface="Arial" panose="020B0604020202020204" pitchFamily="34" charset="0"/>
              <a:buChar char="•"/>
              <a:defRPr/>
            </a:pPr>
            <a:r>
              <a:rPr lang="fr-CA" dirty="0"/>
              <a:t>Vous pensez peut-être à leur avenir en vous demandant comment vous allez payer leurs études postsecondaires.</a:t>
            </a:r>
          </a:p>
          <a:p>
            <a:pPr marL="171441" indent="-171441">
              <a:lnSpc>
                <a:spcPct val="120000"/>
              </a:lnSpc>
              <a:spcBef>
                <a:spcPct val="0"/>
              </a:spcBef>
              <a:spcAft>
                <a:spcPct val="75000"/>
              </a:spcAft>
              <a:buFont typeface="Arial" panose="020B0604020202020204" pitchFamily="34" charset="0"/>
              <a:buChar char="•"/>
              <a:defRPr/>
            </a:pPr>
            <a:r>
              <a:rPr lang="fr-CA" dirty="0"/>
              <a:t>En tant que parents, vous voulez vous assurer que vos enfants réussiront plus tard dans la vie et vous voulez épargner pour leur avenir.</a:t>
            </a:r>
          </a:p>
          <a:p>
            <a:pPr marL="171441" indent="-171441">
              <a:lnSpc>
                <a:spcPct val="120000"/>
              </a:lnSpc>
              <a:spcBef>
                <a:spcPct val="0"/>
              </a:spcBef>
              <a:spcAft>
                <a:spcPct val="75000"/>
              </a:spcAft>
              <a:buFont typeface="Arial" panose="020B0604020202020204" pitchFamily="34" charset="0"/>
              <a:buChar char="•"/>
              <a:defRPr/>
            </a:pPr>
            <a:r>
              <a:rPr lang="fr-CA" dirty="0"/>
              <a:t>Vous pourriez vouloir établir des bases financières solides pour vos enfants. Établir des bases financières stables pour vos enfants pendant que ceux-ci sont jeunes peut améliorer leur sécurité financière à long terme.</a:t>
            </a:r>
          </a:p>
          <a:p>
            <a:endParaRPr lang="en-US" dirty="0"/>
          </a:p>
        </p:txBody>
      </p:sp>
      <p:sp>
        <p:nvSpPr>
          <p:cNvPr id="4" name="Slide Number Placeholder 3"/>
          <p:cNvSpPr>
            <a:spLocks noGrp="1"/>
          </p:cNvSpPr>
          <p:nvPr>
            <p:ph type="sldNum" sz="quarter" idx="5"/>
          </p:nvPr>
        </p:nvSpPr>
        <p:spPr/>
        <p:txBody>
          <a:bodyPr/>
          <a:lstStyle/>
          <a:p>
            <a:fld id="{ED17A1A7-703D-AF42-A879-6FFC267805B5}" type="slidenum">
              <a:rPr lang="en-US" smtClean="0"/>
              <a:t>5</a:t>
            </a:fld>
            <a:endParaRPr lang="en-US" dirty="0"/>
          </a:p>
        </p:txBody>
      </p:sp>
    </p:spTree>
    <p:extLst>
      <p:ext uri="{BB962C8B-B14F-4D97-AF65-F5344CB8AC3E}">
        <p14:creationId xmlns:p14="http://schemas.microsoft.com/office/powerpoint/2010/main" val="1973479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fr-CA" dirty="0"/>
              <a:t>Vous avez probablement déjà entendu, à bord d’un avion, de commencer par mettre votre masque à oxygène avant d’aider les gens autour de vous. Le concept est le même en planification financière. Il est important que vous combliez toutes les lacunes dans votre propre plan avant de penser à assurer vos enfants.</a:t>
            </a:r>
          </a:p>
          <a:p>
            <a:endParaRPr lang="en-US" dirty="0"/>
          </a:p>
        </p:txBody>
      </p:sp>
      <p:sp>
        <p:nvSpPr>
          <p:cNvPr id="4" name="Slide Number Placeholder 3"/>
          <p:cNvSpPr>
            <a:spLocks noGrp="1"/>
          </p:cNvSpPr>
          <p:nvPr>
            <p:ph type="sldNum" sz="quarter" idx="5"/>
          </p:nvPr>
        </p:nvSpPr>
        <p:spPr/>
        <p:txBody>
          <a:bodyPr/>
          <a:lstStyle/>
          <a:p>
            <a:fld id="{ED17A1A7-703D-AF42-A879-6FFC267805B5}" type="slidenum">
              <a:rPr lang="en-US" smtClean="0"/>
              <a:t>6</a:t>
            </a:fld>
            <a:endParaRPr lang="en-US" dirty="0"/>
          </a:p>
        </p:txBody>
      </p:sp>
    </p:spTree>
    <p:extLst>
      <p:ext uri="{BB962C8B-B14F-4D97-AF65-F5344CB8AC3E}">
        <p14:creationId xmlns:p14="http://schemas.microsoft.com/office/powerpoint/2010/main" val="1343411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fr-CA" dirty="0"/>
              <a:t>Quand vous savez que vous avez un plan solide en place, nous pouvons examiner les avantages d’assurer votre enfant. Nous aborderons ces quatre avantages (lire la diapo).</a:t>
            </a:r>
          </a:p>
          <a:p>
            <a:endParaRPr lang="en-US" dirty="0"/>
          </a:p>
        </p:txBody>
      </p:sp>
      <p:sp>
        <p:nvSpPr>
          <p:cNvPr id="4" name="Slide Number Placeholder 3"/>
          <p:cNvSpPr>
            <a:spLocks noGrp="1"/>
          </p:cNvSpPr>
          <p:nvPr>
            <p:ph type="sldNum" sz="quarter" idx="5"/>
          </p:nvPr>
        </p:nvSpPr>
        <p:spPr/>
        <p:txBody>
          <a:bodyPr/>
          <a:lstStyle/>
          <a:p>
            <a:fld id="{ED17A1A7-703D-AF42-A879-6FFC267805B5}" type="slidenum">
              <a:rPr lang="en-US" smtClean="0"/>
              <a:t>7</a:t>
            </a:fld>
            <a:endParaRPr lang="en-US" dirty="0"/>
          </a:p>
        </p:txBody>
      </p:sp>
    </p:spTree>
    <p:extLst>
      <p:ext uri="{BB962C8B-B14F-4D97-AF65-F5344CB8AC3E}">
        <p14:creationId xmlns:p14="http://schemas.microsoft.com/office/powerpoint/2010/main" val="1115071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3846716"/>
          </a:xfrm>
        </p:spPr>
        <p:txBody>
          <a:bodyPr/>
          <a:lstStyle/>
          <a:p>
            <a:pPr eaLnBrk="1" hangingPunct="1">
              <a:lnSpc>
                <a:spcPct val="90000"/>
              </a:lnSpc>
              <a:spcBef>
                <a:spcPct val="0"/>
              </a:spcBef>
            </a:pPr>
            <a:r>
              <a:rPr lang="fr-CA" b="1" dirty="0"/>
              <a:t>Profiter de primes faibles</a:t>
            </a:r>
          </a:p>
          <a:p>
            <a:pPr eaLnBrk="1" hangingPunct="1">
              <a:lnSpc>
                <a:spcPct val="90000"/>
              </a:lnSpc>
              <a:spcBef>
                <a:spcPct val="0"/>
              </a:spcBef>
            </a:pPr>
            <a:r>
              <a:rPr lang="fr-CA" dirty="0"/>
              <a:t>Quand vous souscrivez une assurance-vie pour vos enfants pendant qu’ils sont jeunes, vous profitez de taux plus faibles pour une protection à vie. Vous créez aussi un avantage qui profitera à la prochaine génération, mais aussi aux générations futures. </a:t>
            </a:r>
          </a:p>
          <a:p>
            <a:pPr eaLnBrk="1" hangingPunct="1">
              <a:lnSpc>
                <a:spcPct val="90000"/>
              </a:lnSpc>
              <a:spcBef>
                <a:spcPct val="0"/>
              </a:spcBef>
            </a:pPr>
            <a:endParaRPr lang="en-US" dirty="0"/>
          </a:p>
          <a:p>
            <a:pPr eaLnBrk="1" hangingPunct="1">
              <a:lnSpc>
                <a:spcPct val="90000"/>
              </a:lnSpc>
              <a:spcBef>
                <a:spcPct val="0"/>
              </a:spcBef>
            </a:pPr>
            <a:r>
              <a:rPr lang="fr-CA" dirty="0"/>
              <a:t>Plus votre enfant sera jeune quand vous souscrivez une assurance, plus les primes seront faibles. Certaines de nos solutions d’assurance-vie permanente offrent des options de paiement rapide. Cela vous permet d’avoir payé le contrat en totalité quand votre enfant finit ses études secondaires et commence ses études postsecondaires. Par exemple, vous pouvez choisir un contrat assorti de l’option Primes 10 ans ou Primes 20 ans qui serait payé (libéré) dans les premières années d’études collégiales ou universitaires de votre enfant. </a:t>
            </a:r>
          </a:p>
          <a:p>
            <a:pPr eaLnBrk="1" hangingPunct="1">
              <a:lnSpc>
                <a:spcPct val="90000"/>
              </a:lnSpc>
              <a:spcBef>
                <a:spcPct val="0"/>
              </a:spcBef>
            </a:pPr>
            <a:endParaRPr lang="en-US" b="1" dirty="0"/>
          </a:p>
          <a:p>
            <a:pPr eaLnBrk="1" hangingPunct="1">
              <a:lnSpc>
                <a:spcPct val="90000"/>
              </a:lnSpc>
              <a:spcBef>
                <a:spcPct val="0"/>
              </a:spcBef>
            </a:pPr>
            <a:r>
              <a:rPr lang="fr-CA" dirty="0"/>
              <a:t>La diapo montre les primes pour un contrat Vie Protection Sun Life avec participation II de 100 000 $ assorti de l’option Primes 20 ans (homme non fumeur, à partir de l’âge de 17 ans). Remarquez qu’à 30 ans, les primes sont presque 100 $ de plus qu’elles ne l’auraient été si le Client avait souscrit le contrat alors que l’enfant été bébé (âge 0). L’un des avantages d’utiliser la Vie Protection Sun Life avec participation II avec bonifications d’assurance libérée comme option de participation est la croissance composée de la valeur de rachat et du capital-décès au fil du temps. Nous examinerons cela plus en détail un peu plus tard, mais c’est l’un des réels avantages d’acheter un contrat avec participation à un jeune âge – pour tirer le maximum du contrat pour l’avenir de l’enfant. </a:t>
            </a:r>
          </a:p>
          <a:p>
            <a:pPr eaLnBrk="1" hangingPunct="1">
              <a:lnSpc>
                <a:spcPct val="90000"/>
              </a:lnSpc>
              <a:spcBef>
                <a:spcPct val="0"/>
              </a:spcBef>
            </a:pPr>
            <a:endParaRPr lang="en-US" dirty="0"/>
          </a:p>
          <a:p>
            <a:pPr eaLnBrk="1" hangingPunct="1">
              <a:lnSpc>
                <a:spcPct val="90000"/>
              </a:lnSpc>
              <a:spcBef>
                <a:spcPct val="0"/>
              </a:spcBef>
            </a:pPr>
            <a:r>
              <a:rPr lang="fr-CA" b="1" dirty="0"/>
              <a:t>Prime mensuelle</a:t>
            </a:r>
          </a:p>
          <a:p>
            <a:pPr eaLnBrk="1" hangingPunct="1">
              <a:lnSpc>
                <a:spcPct val="90000"/>
              </a:lnSpc>
              <a:spcBef>
                <a:spcPct val="0"/>
              </a:spcBef>
            </a:pPr>
            <a:r>
              <a:rPr lang="fr-CA" dirty="0"/>
              <a:t>Âge 0 = 144,09 $</a:t>
            </a:r>
          </a:p>
          <a:p>
            <a:pPr eaLnBrk="1" hangingPunct="1">
              <a:lnSpc>
                <a:spcPct val="90000"/>
              </a:lnSpc>
              <a:spcBef>
                <a:spcPct val="0"/>
              </a:spcBef>
            </a:pPr>
            <a:r>
              <a:rPr lang="fr-CA" dirty="0"/>
              <a:t>À 10 ans = 166,23 $</a:t>
            </a:r>
          </a:p>
          <a:p>
            <a:pPr eaLnBrk="1" hangingPunct="1">
              <a:lnSpc>
                <a:spcPct val="90000"/>
              </a:lnSpc>
              <a:spcBef>
                <a:spcPct val="0"/>
              </a:spcBef>
            </a:pPr>
            <a:r>
              <a:rPr lang="fr-CA" dirty="0"/>
              <a:t>À 20 ans = 197,37 $</a:t>
            </a:r>
          </a:p>
          <a:p>
            <a:pPr eaLnBrk="1" hangingPunct="1">
              <a:lnSpc>
                <a:spcPct val="90000"/>
              </a:lnSpc>
              <a:spcBef>
                <a:spcPct val="0"/>
              </a:spcBef>
            </a:pPr>
            <a:r>
              <a:rPr lang="fr-CA" dirty="0"/>
              <a:t>À 30 ans = 238,86 $</a:t>
            </a:r>
          </a:p>
        </p:txBody>
      </p:sp>
      <p:sp>
        <p:nvSpPr>
          <p:cNvPr id="4" name="Slide Number Placeholder 3"/>
          <p:cNvSpPr>
            <a:spLocks noGrp="1"/>
          </p:cNvSpPr>
          <p:nvPr>
            <p:ph type="sldNum" sz="quarter" idx="5"/>
          </p:nvPr>
        </p:nvSpPr>
        <p:spPr/>
        <p:txBody>
          <a:bodyPr/>
          <a:lstStyle/>
          <a:p>
            <a:fld id="{ED17A1A7-703D-AF42-A879-6FFC267805B5}" type="slidenum">
              <a:rPr lang="en-US" smtClean="0"/>
              <a:t>8</a:t>
            </a:fld>
            <a:endParaRPr lang="en-US" dirty="0"/>
          </a:p>
        </p:txBody>
      </p:sp>
    </p:spTree>
    <p:extLst>
      <p:ext uri="{BB962C8B-B14F-4D97-AF65-F5344CB8AC3E}">
        <p14:creationId xmlns:p14="http://schemas.microsoft.com/office/powerpoint/2010/main" val="3771548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fr-CA" b="1" dirty="0"/>
              <a:t>Protéger leur assurabilité future</a:t>
            </a:r>
          </a:p>
          <a:p>
            <a:pPr eaLnBrk="1" hangingPunct="1">
              <a:spcBef>
                <a:spcPct val="0"/>
              </a:spcBef>
            </a:pPr>
            <a:endParaRPr lang="en-US" b="1" dirty="0"/>
          </a:p>
          <a:p>
            <a:pPr eaLnBrk="1" hangingPunct="1">
              <a:spcBef>
                <a:spcPct val="0"/>
              </a:spcBef>
            </a:pPr>
            <a:r>
              <a:rPr lang="fr-CA" dirty="0"/>
              <a:t>Vous comprenez l’importance d’avoir une assurance adéquate pour vous-même en tant que soutien de famille et comme remplacement de revenu dans l’éventualité de votre décès prématuré. Mais vous vous demandez peut-être pourquoi vous assureriez vos enfants quand ces derniers ne contribuent pas au revenu du ménage.</a:t>
            </a:r>
          </a:p>
          <a:p>
            <a:pPr eaLnBrk="1" hangingPunct="1">
              <a:spcBef>
                <a:spcPct val="0"/>
              </a:spcBef>
            </a:pPr>
            <a:endParaRPr lang="en-US" dirty="0"/>
          </a:p>
          <a:p>
            <a:pPr eaLnBrk="1" hangingPunct="1">
              <a:spcBef>
                <a:spcPct val="0"/>
              </a:spcBef>
            </a:pPr>
            <a:r>
              <a:rPr lang="fr-CA" dirty="0"/>
              <a:t>L’un des avantages d’assurer les enfants est de garantir une assurance à un jeune âge. Lorsque vous souscrivez une assurance permanente dans les premières années de vie de votre enfant, vous vous assurez que votre enfant est protégé, même si l’assurance n’est plus une option plus tard en raison de problèmes de santé. </a:t>
            </a:r>
          </a:p>
          <a:p>
            <a:pPr eaLnBrk="1" hangingPunct="1">
              <a:spcBef>
                <a:spcPct val="0"/>
              </a:spcBef>
            </a:pPr>
            <a:endParaRPr lang="en-US" dirty="0"/>
          </a:p>
          <a:p>
            <a:pPr eaLnBrk="1" hangingPunct="1">
              <a:spcBef>
                <a:spcPct val="0"/>
              </a:spcBef>
            </a:pPr>
            <a:r>
              <a:rPr lang="fr-CA" dirty="0"/>
              <a:t>Certains choix de l’enfant peuvent aussi rendre l’assurance moins abordable plus tard dans la vie, comme sa profession ou ses loisirs risqués.  </a:t>
            </a:r>
          </a:p>
          <a:p>
            <a:pPr eaLnBrk="1" hangingPunct="1">
              <a:spcBef>
                <a:spcPct val="0"/>
              </a:spcBef>
            </a:pPr>
            <a:endParaRPr lang="en-US" dirty="0"/>
          </a:p>
          <a:p>
            <a:pPr eaLnBrk="1" hangingPunct="1">
              <a:spcBef>
                <a:spcPct val="0"/>
              </a:spcBef>
            </a:pPr>
            <a:r>
              <a:rPr lang="fr-CA" dirty="0"/>
              <a:t>Acheter un contrat permanent alors que votre enfant est jeune et que les primes sont faibles garantit qu’une assurance sera en place quand il en aura besoin plus tard – quand il commencera à gagner un revenu et à fonder une famille. </a:t>
            </a:r>
          </a:p>
          <a:p>
            <a:endParaRPr lang="en-US" dirty="0"/>
          </a:p>
        </p:txBody>
      </p:sp>
      <p:sp>
        <p:nvSpPr>
          <p:cNvPr id="4" name="Slide Number Placeholder 3"/>
          <p:cNvSpPr>
            <a:spLocks noGrp="1"/>
          </p:cNvSpPr>
          <p:nvPr>
            <p:ph type="sldNum" sz="quarter" idx="5"/>
          </p:nvPr>
        </p:nvSpPr>
        <p:spPr/>
        <p:txBody>
          <a:bodyPr/>
          <a:lstStyle/>
          <a:p>
            <a:fld id="{ED17A1A7-703D-AF42-A879-6FFC267805B5}" type="slidenum">
              <a:rPr lang="en-US" smtClean="0"/>
              <a:t>9</a:t>
            </a:fld>
            <a:endParaRPr lang="en-US" dirty="0"/>
          </a:p>
        </p:txBody>
      </p:sp>
    </p:spTree>
    <p:extLst>
      <p:ext uri="{BB962C8B-B14F-4D97-AF65-F5344CB8AC3E}">
        <p14:creationId xmlns:p14="http://schemas.microsoft.com/office/powerpoint/2010/main" val="2172281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5900" y="1419225"/>
            <a:ext cx="3563938" cy="792163"/>
          </a:xfrm>
        </p:spPr>
        <p:txBody>
          <a:bodyPr anchor="b">
            <a:noAutofit/>
          </a:bodyPr>
          <a:lstStyle>
            <a:lvl1pPr algn="l">
              <a:defRPr sz="2800">
                <a:solidFill>
                  <a:schemeClr val="tx2"/>
                </a:solidFill>
              </a:defRPr>
            </a:lvl1pPr>
          </a:lstStyle>
          <a:p>
            <a:r>
              <a:rPr lang="en-US"/>
              <a:t>Click to edit Master title style</a:t>
            </a:r>
          </a:p>
        </p:txBody>
      </p:sp>
      <p:sp>
        <p:nvSpPr>
          <p:cNvPr id="3" name="Subtitle 2"/>
          <p:cNvSpPr>
            <a:spLocks noGrp="1"/>
          </p:cNvSpPr>
          <p:nvPr>
            <p:ph type="subTitle" idx="1" hasCustomPrompt="1"/>
          </p:nvPr>
        </p:nvSpPr>
        <p:spPr>
          <a:xfrm>
            <a:off x="215900" y="2647591"/>
            <a:ext cx="3563938" cy="294835"/>
          </a:xfrm>
        </p:spPr>
        <p:txBody>
          <a:bodyPr anchor="b" anchorCtr="0">
            <a:noAutofit/>
          </a:bodyPr>
          <a:lstStyle>
            <a:lvl1pPr marL="0" indent="0" algn="l">
              <a:buNone/>
              <a:defRPr sz="1800" b="0" i="0">
                <a:solidFill>
                  <a:schemeClr val="tx2"/>
                </a:solidFill>
                <a:latin typeface="Sun Life New Display" pitchFamily="2"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insert subtitle.</a:t>
            </a:r>
          </a:p>
        </p:txBody>
      </p:sp>
      <p:sp>
        <p:nvSpPr>
          <p:cNvPr id="10" name="Text Placeholder 9">
            <a:extLst>
              <a:ext uri="{FF2B5EF4-FFF2-40B4-BE49-F238E27FC236}">
                <a16:creationId xmlns:a16="http://schemas.microsoft.com/office/drawing/2014/main" id="{4AEE579C-8BF3-5AF2-FDA6-405F238F1FCF}"/>
              </a:ext>
            </a:extLst>
          </p:cNvPr>
          <p:cNvSpPr>
            <a:spLocks noGrp="1"/>
          </p:cNvSpPr>
          <p:nvPr>
            <p:ph type="body" sz="quarter" idx="13" hasCustomPrompt="1"/>
          </p:nvPr>
        </p:nvSpPr>
        <p:spPr>
          <a:xfrm>
            <a:off x="215900" y="4818285"/>
            <a:ext cx="3563938" cy="129953"/>
          </a:xfrm>
        </p:spPr>
        <p:txBody>
          <a:bodyPr anchor="ctr" anchorCtr="0">
            <a:noAutofit/>
          </a:bodyPr>
          <a:lstStyle>
            <a:lvl1pPr marL="0" indent="0">
              <a:buNone/>
              <a:defRPr sz="1050">
                <a:solidFill>
                  <a:schemeClr val="tx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DD / MM / YYYY</a:t>
            </a:r>
          </a:p>
        </p:txBody>
      </p:sp>
      <p:sp>
        <p:nvSpPr>
          <p:cNvPr id="43" name="Picture Placeholder 42">
            <a:extLst>
              <a:ext uri="{FF2B5EF4-FFF2-40B4-BE49-F238E27FC236}">
                <a16:creationId xmlns:a16="http://schemas.microsoft.com/office/drawing/2014/main" id="{8EA885D4-90FB-BF40-DC43-B7F714E4A8CE}"/>
              </a:ext>
            </a:extLst>
          </p:cNvPr>
          <p:cNvSpPr>
            <a:spLocks noGrp="1"/>
          </p:cNvSpPr>
          <p:nvPr>
            <p:ph type="pic" sz="quarter" idx="14" hasCustomPrompt="1"/>
          </p:nvPr>
        </p:nvSpPr>
        <p:spPr>
          <a:xfrm>
            <a:off x="4608514" y="192805"/>
            <a:ext cx="4319586" cy="4755433"/>
          </a:xfrm>
          <a:solidFill>
            <a:schemeClr val="bg1"/>
          </a:solidFill>
        </p:spPr>
        <p:txBody>
          <a:bodyPr anchor="ctr" anchorCtr="0">
            <a:normAutofit/>
          </a:bodyPr>
          <a:lstStyle>
            <a:lvl1pPr marL="0" indent="0" algn="ctr">
              <a:buNone/>
              <a:defRPr sz="1200"/>
            </a:lvl1pPr>
          </a:lstStyle>
          <a:p>
            <a:r>
              <a:rPr lang="en-US" dirty="0"/>
              <a:t>CLICK TO INSERT PICTURE</a:t>
            </a:r>
          </a:p>
        </p:txBody>
      </p:sp>
      <p:sp>
        <p:nvSpPr>
          <p:cNvPr id="35" name="Text Placeholder 9">
            <a:extLst>
              <a:ext uri="{FF2B5EF4-FFF2-40B4-BE49-F238E27FC236}">
                <a16:creationId xmlns:a16="http://schemas.microsoft.com/office/drawing/2014/main" id="{D1C9238D-353A-FC4D-8EE9-06DAB6A0BFBD}"/>
              </a:ext>
            </a:extLst>
          </p:cNvPr>
          <p:cNvSpPr>
            <a:spLocks noGrp="1"/>
          </p:cNvSpPr>
          <p:nvPr>
            <p:ph type="body" sz="quarter" idx="35" hasCustomPrompt="1"/>
          </p:nvPr>
        </p:nvSpPr>
        <p:spPr>
          <a:xfrm>
            <a:off x="227191" y="3042295"/>
            <a:ext cx="1960421" cy="288035"/>
          </a:xfrm>
        </p:spPr>
        <p:txBody>
          <a:bodyPr anchor="b" anchorCtr="0">
            <a:noAutofit/>
          </a:bodyPr>
          <a:lstStyle>
            <a:lvl1pPr marL="0" indent="0">
              <a:buNone/>
              <a:defRPr sz="1000" b="1">
                <a:solidFill>
                  <a:schemeClr val="tx2"/>
                </a:solidFill>
              </a:defRPr>
            </a:lvl1pPr>
            <a:lvl2pPr marL="342900" indent="0">
              <a:buNone/>
              <a:defRPr sz="1000">
                <a:solidFill>
                  <a:schemeClr val="tx2"/>
                </a:solidFill>
              </a:defRPr>
            </a:lvl2pPr>
            <a:lvl3pPr marL="685800" indent="0">
              <a:buNone/>
              <a:defRPr sz="900">
                <a:solidFill>
                  <a:schemeClr val="tx2"/>
                </a:solidFill>
              </a:defRPr>
            </a:lvl3pPr>
            <a:lvl4pPr marL="1028700" indent="0">
              <a:buNone/>
              <a:defRPr sz="800">
                <a:solidFill>
                  <a:schemeClr val="tx2"/>
                </a:solidFill>
              </a:defRPr>
            </a:lvl4pPr>
            <a:lvl5pPr marL="1371600" indent="0">
              <a:buNone/>
              <a:defRPr sz="800">
                <a:solidFill>
                  <a:schemeClr val="tx2"/>
                </a:solidFill>
              </a:defRPr>
            </a:lvl5pPr>
          </a:lstStyle>
          <a:p>
            <a:pPr lvl="0"/>
            <a:r>
              <a:rPr lang="en-US"/>
              <a:t>Presenters goes here.</a:t>
            </a:r>
          </a:p>
        </p:txBody>
      </p:sp>
      <p:sp>
        <p:nvSpPr>
          <p:cNvPr id="36" name="Text Placeholder 32">
            <a:extLst>
              <a:ext uri="{FF2B5EF4-FFF2-40B4-BE49-F238E27FC236}">
                <a16:creationId xmlns:a16="http://schemas.microsoft.com/office/drawing/2014/main" id="{3CDDDA68-C26C-194C-8B2C-DDAB904CB0B5}"/>
              </a:ext>
            </a:extLst>
          </p:cNvPr>
          <p:cNvSpPr>
            <a:spLocks noGrp="1"/>
          </p:cNvSpPr>
          <p:nvPr>
            <p:ph type="body" sz="quarter" idx="39" hasCustomPrompt="1"/>
          </p:nvPr>
        </p:nvSpPr>
        <p:spPr>
          <a:xfrm>
            <a:off x="227191" y="3447002"/>
            <a:ext cx="4273372" cy="672561"/>
          </a:xfrm>
        </p:spPr>
        <p:txBody>
          <a:bodyPr numCol="2" spcCol="216000">
            <a:noAutofit/>
          </a:bodyPr>
          <a:lstStyle>
            <a:lvl1pPr marL="0" indent="0">
              <a:lnSpc>
                <a:spcPct val="114000"/>
              </a:lnSpc>
              <a:buNone/>
              <a:defRPr sz="800"/>
            </a:lvl1pPr>
            <a:lvl2pPr marL="342900" indent="0">
              <a:lnSpc>
                <a:spcPct val="114000"/>
              </a:lnSpc>
              <a:buNone/>
              <a:defRPr sz="800"/>
            </a:lvl2pPr>
            <a:lvl3pPr marL="685800" indent="0">
              <a:lnSpc>
                <a:spcPct val="114000"/>
              </a:lnSpc>
              <a:buNone/>
              <a:defRPr sz="800"/>
            </a:lvl3pPr>
            <a:lvl4pPr marL="1028700" indent="0">
              <a:lnSpc>
                <a:spcPct val="114000"/>
              </a:lnSpc>
              <a:buNone/>
              <a:defRPr sz="800"/>
            </a:lvl4pPr>
            <a:lvl5pPr marL="1371600" indent="0">
              <a:lnSpc>
                <a:spcPct val="114000"/>
              </a:lnSpc>
              <a:buNone/>
              <a:defRPr sz="800"/>
            </a:lvl5pPr>
          </a:lstStyle>
          <a:p>
            <a:pPr lvl="0"/>
            <a:r>
              <a:rPr lang="en-US"/>
              <a:t>First Last—Job Title</a:t>
            </a:r>
          </a:p>
          <a:p>
            <a:pPr marL="0" marR="0" lvl="0" indent="0" algn="l" defTabSz="685800" rtl="0" eaLnBrk="1" fontAlgn="auto" latinLnBrk="0" hangingPunct="1">
              <a:lnSpc>
                <a:spcPct val="114000"/>
              </a:lnSpc>
              <a:spcBef>
                <a:spcPts val="750"/>
              </a:spcBef>
              <a:spcAft>
                <a:spcPct val="0"/>
              </a:spcAft>
              <a:buClrTx/>
              <a:buSzTx/>
              <a:buFont typeface="Arial" panose="020B0604020202020204" pitchFamily="34" charset="0"/>
              <a:buNone/>
              <a:defRPr/>
            </a:pPr>
            <a:r>
              <a:rPr lang="en-US"/>
              <a:t>First Last—Job Title</a:t>
            </a:r>
          </a:p>
          <a:p>
            <a:pPr marL="0" marR="0" lvl="0" indent="0" algn="l" defTabSz="685800" rtl="0" eaLnBrk="1" fontAlgn="auto" latinLnBrk="0" hangingPunct="1">
              <a:lnSpc>
                <a:spcPct val="114000"/>
              </a:lnSpc>
              <a:spcBef>
                <a:spcPts val="750"/>
              </a:spcBef>
              <a:spcAft>
                <a:spcPct val="0"/>
              </a:spcAft>
              <a:buClrTx/>
              <a:buSzTx/>
              <a:buFont typeface="Arial" panose="020B0604020202020204" pitchFamily="34" charset="0"/>
              <a:buNone/>
              <a:defRPr/>
            </a:pPr>
            <a:r>
              <a:rPr lang="en-US"/>
              <a:t>First Last—Job Title</a:t>
            </a:r>
          </a:p>
          <a:p>
            <a:pPr lvl="0"/>
            <a:r>
              <a:rPr lang="en-US"/>
              <a:t>First Last—Job Title</a:t>
            </a:r>
          </a:p>
          <a:p>
            <a:pPr marL="0" marR="0" lvl="0" indent="0" algn="l" defTabSz="685800" rtl="0" eaLnBrk="1" fontAlgn="auto" latinLnBrk="0" hangingPunct="1">
              <a:lnSpc>
                <a:spcPct val="114000"/>
              </a:lnSpc>
              <a:spcBef>
                <a:spcPts val="750"/>
              </a:spcBef>
              <a:spcAft>
                <a:spcPct val="0"/>
              </a:spcAft>
              <a:buClrTx/>
              <a:buSzTx/>
              <a:buFont typeface="Arial" panose="020B0604020202020204" pitchFamily="34" charset="0"/>
              <a:buNone/>
              <a:defRPr/>
            </a:pPr>
            <a:r>
              <a:rPr lang="en-US"/>
              <a:t>First Last—Job Title</a:t>
            </a:r>
          </a:p>
          <a:p>
            <a:pPr marL="0" marR="0" lvl="0" indent="0" algn="l" defTabSz="685800" rtl="0" eaLnBrk="1" fontAlgn="auto" latinLnBrk="0" hangingPunct="1">
              <a:lnSpc>
                <a:spcPct val="114000"/>
              </a:lnSpc>
              <a:spcBef>
                <a:spcPts val="750"/>
              </a:spcBef>
              <a:spcAft>
                <a:spcPct val="0"/>
              </a:spcAft>
              <a:buClrTx/>
              <a:buSzTx/>
              <a:buFont typeface="Arial" panose="020B0604020202020204" pitchFamily="34" charset="0"/>
              <a:buNone/>
              <a:defRPr/>
            </a:pPr>
            <a:r>
              <a:rPr lang="en-US"/>
              <a:t>First Last—Job Title</a:t>
            </a:r>
          </a:p>
        </p:txBody>
      </p:sp>
      <p:grpSp>
        <p:nvGrpSpPr>
          <p:cNvPr id="14" name="Group 13">
            <a:extLst>
              <a:ext uri="{FF2B5EF4-FFF2-40B4-BE49-F238E27FC236}">
                <a16:creationId xmlns:a16="http://schemas.microsoft.com/office/drawing/2014/main" id="{A6E330C2-58FE-3BF8-9762-BCF1337F2209}"/>
              </a:ext>
            </a:extLst>
          </p:cNvPr>
          <p:cNvGrpSpPr/>
          <p:nvPr userDrawn="1"/>
        </p:nvGrpSpPr>
        <p:grpSpPr>
          <a:xfrm>
            <a:off x="215900" y="198292"/>
            <a:ext cx="1514666" cy="365605"/>
            <a:chOff x="211587" y="4593566"/>
            <a:chExt cx="1429538" cy="345057"/>
          </a:xfrm>
        </p:grpSpPr>
        <p:grpSp>
          <p:nvGrpSpPr>
            <p:cNvPr id="15" name="Graphic 11">
              <a:extLst>
                <a:ext uri="{FF2B5EF4-FFF2-40B4-BE49-F238E27FC236}">
                  <a16:creationId xmlns:a16="http://schemas.microsoft.com/office/drawing/2014/main" id="{F3F9D9A4-15D5-F505-D591-0C578A952E46}"/>
                </a:ext>
              </a:extLst>
            </p:cNvPr>
            <p:cNvGrpSpPr/>
            <p:nvPr/>
          </p:nvGrpSpPr>
          <p:grpSpPr>
            <a:xfrm>
              <a:off x="638681" y="4671130"/>
              <a:ext cx="1002444" cy="224838"/>
              <a:chOff x="3733211" y="2293774"/>
              <a:chExt cx="2924878" cy="656020"/>
            </a:xfrm>
            <a:solidFill>
              <a:schemeClr val="tx2"/>
            </a:solidFill>
          </p:grpSpPr>
          <p:sp>
            <p:nvSpPr>
              <p:cNvPr id="38" name="Freeform 37">
                <a:extLst>
                  <a:ext uri="{FF2B5EF4-FFF2-40B4-BE49-F238E27FC236}">
                    <a16:creationId xmlns:a16="http://schemas.microsoft.com/office/drawing/2014/main" id="{D401FE05-0411-731C-BC29-72D7ADA95C50}"/>
                  </a:ext>
                </a:extLst>
              </p:cNvPr>
              <p:cNvSpPr/>
              <p:nvPr/>
            </p:nvSpPr>
            <p:spPr>
              <a:xfrm>
                <a:off x="3733211" y="2345339"/>
                <a:ext cx="395331" cy="601591"/>
              </a:xfrm>
              <a:custGeom>
                <a:avLst/>
                <a:gdLst>
                  <a:gd name="connsiteX0" fmla="*/ 326751 w 395331"/>
                  <a:gd name="connsiteY0" fmla="*/ 166343 h 601591"/>
                  <a:gd name="connsiteX1" fmla="*/ 203568 w 395331"/>
                  <a:gd name="connsiteY1" fmla="*/ 34566 h 601591"/>
                  <a:gd name="connsiteX2" fmla="*/ 117627 w 395331"/>
                  <a:gd name="connsiteY2" fmla="*/ 120507 h 601591"/>
                  <a:gd name="connsiteX3" fmla="*/ 395504 w 395331"/>
                  <a:gd name="connsiteY3" fmla="*/ 432762 h 601591"/>
                  <a:gd name="connsiteX4" fmla="*/ 180650 w 395331"/>
                  <a:gd name="connsiteY4" fmla="*/ 601780 h 601591"/>
                  <a:gd name="connsiteX5" fmla="*/ 25956 w 395331"/>
                  <a:gd name="connsiteY5" fmla="*/ 567404 h 601591"/>
                  <a:gd name="connsiteX6" fmla="*/ 173 w 395331"/>
                  <a:gd name="connsiteY6" fmla="*/ 404115 h 601591"/>
                  <a:gd name="connsiteX7" fmla="*/ 40279 w 395331"/>
                  <a:gd name="connsiteY7" fmla="*/ 395520 h 601591"/>
                  <a:gd name="connsiteX8" fmla="*/ 192109 w 395331"/>
                  <a:gd name="connsiteY8" fmla="*/ 570268 h 601591"/>
                  <a:gd name="connsiteX9" fmla="*/ 283780 w 395331"/>
                  <a:gd name="connsiteY9" fmla="*/ 472868 h 601591"/>
                  <a:gd name="connsiteX10" fmla="*/ 14497 w 395331"/>
                  <a:gd name="connsiteY10" fmla="*/ 157749 h 601591"/>
                  <a:gd name="connsiteX11" fmla="*/ 209298 w 395331"/>
                  <a:gd name="connsiteY11" fmla="*/ 189 h 601591"/>
                  <a:gd name="connsiteX12" fmla="*/ 346804 w 395331"/>
                  <a:gd name="connsiteY12" fmla="*/ 31701 h 601591"/>
                  <a:gd name="connsiteX13" fmla="*/ 355398 w 395331"/>
                  <a:gd name="connsiteY13" fmla="*/ 166343 h 601591"/>
                  <a:gd name="connsiteX14" fmla="*/ 326751 w 395331"/>
                  <a:gd name="connsiteY14" fmla="*/ 166343 h 601591"/>
                  <a:gd name="connsiteX15" fmla="*/ 326751 w 395331"/>
                  <a:gd name="connsiteY15" fmla="*/ 166343 h 60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5331" h="601591">
                    <a:moveTo>
                      <a:pt x="326751" y="166343"/>
                    </a:moveTo>
                    <a:cubicBezTo>
                      <a:pt x="315292" y="120507"/>
                      <a:pt x="298104" y="34566"/>
                      <a:pt x="203568" y="34566"/>
                    </a:cubicBezTo>
                    <a:cubicBezTo>
                      <a:pt x="154868" y="34566"/>
                      <a:pt x="117627" y="68942"/>
                      <a:pt x="117627" y="120507"/>
                    </a:cubicBezTo>
                    <a:cubicBezTo>
                      <a:pt x="117627" y="255149"/>
                      <a:pt x="395504" y="246555"/>
                      <a:pt x="395504" y="432762"/>
                    </a:cubicBezTo>
                    <a:cubicBezTo>
                      <a:pt x="395504" y="555945"/>
                      <a:pt x="286645" y="601780"/>
                      <a:pt x="180650" y="601780"/>
                    </a:cubicBezTo>
                    <a:cubicBezTo>
                      <a:pt x="106168" y="601780"/>
                      <a:pt x="54603" y="581727"/>
                      <a:pt x="25956" y="567404"/>
                    </a:cubicBezTo>
                    <a:cubicBezTo>
                      <a:pt x="5902" y="512974"/>
                      <a:pt x="173" y="472868"/>
                      <a:pt x="173" y="404115"/>
                    </a:cubicBezTo>
                    <a:lnTo>
                      <a:pt x="40279" y="395520"/>
                    </a:lnTo>
                    <a:cubicBezTo>
                      <a:pt x="51738" y="447085"/>
                      <a:pt x="80385" y="570268"/>
                      <a:pt x="192109" y="570268"/>
                    </a:cubicBezTo>
                    <a:cubicBezTo>
                      <a:pt x="246539" y="570268"/>
                      <a:pt x="283780" y="533027"/>
                      <a:pt x="283780" y="472868"/>
                    </a:cubicBezTo>
                    <a:cubicBezTo>
                      <a:pt x="283780" y="326767"/>
                      <a:pt x="14497" y="338226"/>
                      <a:pt x="14497" y="157749"/>
                    </a:cubicBezTo>
                    <a:cubicBezTo>
                      <a:pt x="14497" y="46025"/>
                      <a:pt x="97574" y="189"/>
                      <a:pt x="209298" y="189"/>
                    </a:cubicBezTo>
                    <a:cubicBezTo>
                      <a:pt x="275186" y="189"/>
                      <a:pt x="312428" y="14513"/>
                      <a:pt x="346804" y="31701"/>
                    </a:cubicBezTo>
                    <a:cubicBezTo>
                      <a:pt x="352534" y="74672"/>
                      <a:pt x="355398" y="120507"/>
                      <a:pt x="355398" y="166343"/>
                    </a:cubicBezTo>
                    <a:lnTo>
                      <a:pt x="326751" y="166343"/>
                    </a:lnTo>
                    <a:lnTo>
                      <a:pt x="326751" y="166343"/>
                    </a:ln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39" name="Freeform 38">
                <a:extLst>
                  <a:ext uri="{FF2B5EF4-FFF2-40B4-BE49-F238E27FC236}">
                    <a16:creationId xmlns:a16="http://schemas.microsoft.com/office/drawing/2014/main" id="{7D71FCFA-8789-CFA1-B59E-EB00ABDAD9B4}"/>
                  </a:ext>
                </a:extLst>
              </p:cNvPr>
              <p:cNvSpPr/>
              <p:nvPr/>
            </p:nvSpPr>
            <p:spPr>
              <a:xfrm>
                <a:off x="4154325" y="2525817"/>
                <a:ext cx="478408" cy="423978"/>
              </a:xfrm>
              <a:custGeom>
                <a:avLst/>
                <a:gdLst>
                  <a:gd name="connsiteX0" fmla="*/ 326784 w 478408"/>
                  <a:gd name="connsiteY0" fmla="*/ 378338 h 423978"/>
                  <a:gd name="connsiteX1" fmla="*/ 195006 w 478408"/>
                  <a:gd name="connsiteY1" fmla="*/ 424174 h 423978"/>
                  <a:gd name="connsiteX2" fmla="*/ 54635 w 478408"/>
                  <a:gd name="connsiteY2" fmla="*/ 249426 h 423978"/>
                  <a:gd name="connsiteX3" fmla="*/ 54635 w 478408"/>
                  <a:gd name="connsiteY3" fmla="*/ 123378 h 423978"/>
                  <a:gd name="connsiteX4" fmla="*/ 28853 w 478408"/>
                  <a:gd name="connsiteY4" fmla="*/ 54625 h 423978"/>
                  <a:gd name="connsiteX5" fmla="*/ 205 w 478408"/>
                  <a:gd name="connsiteY5" fmla="*/ 60355 h 423978"/>
                  <a:gd name="connsiteX6" fmla="*/ 205 w 478408"/>
                  <a:gd name="connsiteY6" fmla="*/ 34572 h 423978"/>
                  <a:gd name="connsiteX7" fmla="*/ 157765 w 478408"/>
                  <a:gd name="connsiteY7" fmla="*/ 3060 h 423978"/>
                  <a:gd name="connsiteX8" fmla="*/ 157765 w 478408"/>
                  <a:gd name="connsiteY8" fmla="*/ 246561 h 423978"/>
                  <a:gd name="connsiteX9" fmla="*/ 255166 w 478408"/>
                  <a:gd name="connsiteY9" fmla="*/ 372609 h 423978"/>
                  <a:gd name="connsiteX10" fmla="*/ 321054 w 478408"/>
                  <a:gd name="connsiteY10" fmla="*/ 349691 h 423978"/>
                  <a:gd name="connsiteX11" fmla="*/ 321054 w 478408"/>
                  <a:gd name="connsiteY11" fmla="*/ 120514 h 423978"/>
                  <a:gd name="connsiteX12" fmla="*/ 295272 w 478408"/>
                  <a:gd name="connsiteY12" fmla="*/ 51760 h 423978"/>
                  <a:gd name="connsiteX13" fmla="*/ 266624 w 478408"/>
                  <a:gd name="connsiteY13" fmla="*/ 57490 h 423978"/>
                  <a:gd name="connsiteX14" fmla="*/ 266624 w 478408"/>
                  <a:gd name="connsiteY14" fmla="*/ 31707 h 423978"/>
                  <a:gd name="connsiteX15" fmla="*/ 424184 w 478408"/>
                  <a:gd name="connsiteY15" fmla="*/ 195 h 423978"/>
                  <a:gd name="connsiteX16" fmla="*/ 424184 w 478408"/>
                  <a:gd name="connsiteY16" fmla="*/ 260885 h 423978"/>
                  <a:gd name="connsiteX17" fmla="*/ 452831 w 478408"/>
                  <a:gd name="connsiteY17" fmla="*/ 366880 h 423978"/>
                  <a:gd name="connsiteX18" fmla="*/ 475749 w 478408"/>
                  <a:gd name="connsiteY18" fmla="*/ 366880 h 423978"/>
                  <a:gd name="connsiteX19" fmla="*/ 478614 w 478408"/>
                  <a:gd name="connsiteY19" fmla="*/ 389797 h 423978"/>
                  <a:gd name="connsiteX20" fmla="*/ 346836 w 478408"/>
                  <a:gd name="connsiteY20" fmla="*/ 424174 h 423978"/>
                  <a:gd name="connsiteX21" fmla="*/ 326784 w 478408"/>
                  <a:gd name="connsiteY21" fmla="*/ 378338 h 423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78408" h="423978">
                    <a:moveTo>
                      <a:pt x="326784" y="378338"/>
                    </a:moveTo>
                    <a:cubicBezTo>
                      <a:pt x="301001" y="395527"/>
                      <a:pt x="260895" y="424174"/>
                      <a:pt x="195006" y="424174"/>
                    </a:cubicBezTo>
                    <a:cubicBezTo>
                      <a:pt x="60364" y="424174"/>
                      <a:pt x="54635" y="346827"/>
                      <a:pt x="54635" y="249426"/>
                    </a:cubicBezTo>
                    <a:lnTo>
                      <a:pt x="54635" y="123378"/>
                    </a:lnTo>
                    <a:cubicBezTo>
                      <a:pt x="54635" y="91866"/>
                      <a:pt x="54635" y="54625"/>
                      <a:pt x="28853" y="54625"/>
                    </a:cubicBezTo>
                    <a:cubicBezTo>
                      <a:pt x="14529" y="54625"/>
                      <a:pt x="5935" y="60355"/>
                      <a:pt x="205" y="60355"/>
                    </a:cubicBezTo>
                    <a:lnTo>
                      <a:pt x="205" y="34572"/>
                    </a:lnTo>
                    <a:cubicBezTo>
                      <a:pt x="66094" y="11654"/>
                      <a:pt x="114794" y="5925"/>
                      <a:pt x="157765" y="3060"/>
                    </a:cubicBezTo>
                    <a:lnTo>
                      <a:pt x="157765" y="246561"/>
                    </a:lnTo>
                    <a:cubicBezTo>
                      <a:pt x="157765" y="315315"/>
                      <a:pt x="172089" y="372609"/>
                      <a:pt x="255166" y="372609"/>
                    </a:cubicBezTo>
                    <a:cubicBezTo>
                      <a:pt x="289542" y="372609"/>
                      <a:pt x="309595" y="355421"/>
                      <a:pt x="321054" y="349691"/>
                    </a:cubicBezTo>
                    <a:lnTo>
                      <a:pt x="321054" y="120514"/>
                    </a:lnTo>
                    <a:cubicBezTo>
                      <a:pt x="321054" y="89002"/>
                      <a:pt x="321054" y="51760"/>
                      <a:pt x="295272" y="51760"/>
                    </a:cubicBezTo>
                    <a:cubicBezTo>
                      <a:pt x="280948" y="51760"/>
                      <a:pt x="272354" y="57490"/>
                      <a:pt x="266624" y="57490"/>
                    </a:cubicBezTo>
                    <a:lnTo>
                      <a:pt x="266624" y="31707"/>
                    </a:lnTo>
                    <a:cubicBezTo>
                      <a:pt x="332513" y="8790"/>
                      <a:pt x="381213" y="3060"/>
                      <a:pt x="424184" y="195"/>
                    </a:cubicBezTo>
                    <a:lnTo>
                      <a:pt x="424184" y="260885"/>
                    </a:lnTo>
                    <a:cubicBezTo>
                      <a:pt x="424184" y="332503"/>
                      <a:pt x="424184" y="366880"/>
                      <a:pt x="452831" y="366880"/>
                    </a:cubicBezTo>
                    <a:cubicBezTo>
                      <a:pt x="458561" y="366880"/>
                      <a:pt x="470020" y="366880"/>
                      <a:pt x="475749" y="366880"/>
                    </a:cubicBezTo>
                    <a:lnTo>
                      <a:pt x="478614" y="389797"/>
                    </a:lnTo>
                    <a:cubicBezTo>
                      <a:pt x="438508" y="404121"/>
                      <a:pt x="389807" y="415580"/>
                      <a:pt x="346836" y="424174"/>
                    </a:cubicBezTo>
                    <a:lnTo>
                      <a:pt x="326784" y="378338"/>
                    </a:ln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40" name="Freeform 39">
                <a:extLst>
                  <a:ext uri="{FF2B5EF4-FFF2-40B4-BE49-F238E27FC236}">
                    <a16:creationId xmlns:a16="http://schemas.microsoft.com/office/drawing/2014/main" id="{F28DBC05-BCAE-E298-1343-F84C6A6F4B8C}"/>
                  </a:ext>
                </a:extLst>
              </p:cNvPr>
              <p:cNvSpPr/>
              <p:nvPr/>
            </p:nvSpPr>
            <p:spPr>
              <a:xfrm>
                <a:off x="4658516" y="2525817"/>
                <a:ext cx="484137" cy="409654"/>
              </a:xfrm>
              <a:custGeom>
                <a:avLst/>
                <a:gdLst>
                  <a:gd name="connsiteX0" fmla="*/ 60400 w 484137"/>
                  <a:gd name="connsiteY0" fmla="*/ 120513 h 409654"/>
                  <a:gd name="connsiteX1" fmla="*/ 34618 w 484137"/>
                  <a:gd name="connsiteY1" fmla="*/ 51760 h 409654"/>
                  <a:gd name="connsiteX2" fmla="*/ 5971 w 484137"/>
                  <a:gd name="connsiteY2" fmla="*/ 57489 h 409654"/>
                  <a:gd name="connsiteX3" fmla="*/ 5971 w 484137"/>
                  <a:gd name="connsiteY3" fmla="*/ 31707 h 409654"/>
                  <a:gd name="connsiteX4" fmla="*/ 163530 w 484137"/>
                  <a:gd name="connsiteY4" fmla="*/ 195 h 409654"/>
                  <a:gd name="connsiteX5" fmla="*/ 163530 w 484137"/>
                  <a:gd name="connsiteY5" fmla="*/ 51760 h 409654"/>
                  <a:gd name="connsiteX6" fmla="*/ 301037 w 484137"/>
                  <a:gd name="connsiteY6" fmla="*/ 195 h 409654"/>
                  <a:gd name="connsiteX7" fmla="*/ 432814 w 484137"/>
                  <a:gd name="connsiteY7" fmla="*/ 154890 h 409654"/>
                  <a:gd name="connsiteX8" fmla="*/ 432814 w 484137"/>
                  <a:gd name="connsiteY8" fmla="*/ 326773 h 409654"/>
                  <a:gd name="connsiteX9" fmla="*/ 467190 w 484137"/>
                  <a:gd name="connsiteY9" fmla="*/ 384067 h 409654"/>
                  <a:gd name="connsiteX10" fmla="*/ 484379 w 484137"/>
                  <a:gd name="connsiteY10" fmla="*/ 386932 h 409654"/>
                  <a:gd name="connsiteX11" fmla="*/ 484379 w 484137"/>
                  <a:gd name="connsiteY11" fmla="*/ 409850 h 409654"/>
                  <a:gd name="connsiteX12" fmla="*/ 272389 w 484137"/>
                  <a:gd name="connsiteY12" fmla="*/ 409850 h 409654"/>
                  <a:gd name="connsiteX13" fmla="*/ 272389 w 484137"/>
                  <a:gd name="connsiteY13" fmla="*/ 384067 h 409654"/>
                  <a:gd name="connsiteX14" fmla="*/ 289578 w 484137"/>
                  <a:gd name="connsiteY14" fmla="*/ 381203 h 409654"/>
                  <a:gd name="connsiteX15" fmla="*/ 323954 w 484137"/>
                  <a:gd name="connsiteY15" fmla="*/ 323908 h 409654"/>
                  <a:gd name="connsiteX16" fmla="*/ 323954 w 484137"/>
                  <a:gd name="connsiteY16" fmla="*/ 200725 h 409654"/>
                  <a:gd name="connsiteX17" fmla="*/ 232283 w 484137"/>
                  <a:gd name="connsiteY17" fmla="*/ 48895 h 409654"/>
                  <a:gd name="connsiteX18" fmla="*/ 160665 w 484137"/>
                  <a:gd name="connsiteY18" fmla="*/ 83272 h 409654"/>
                  <a:gd name="connsiteX19" fmla="*/ 160665 w 484137"/>
                  <a:gd name="connsiteY19" fmla="*/ 326773 h 409654"/>
                  <a:gd name="connsiteX20" fmla="*/ 195042 w 484137"/>
                  <a:gd name="connsiteY20" fmla="*/ 384067 h 409654"/>
                  <a:gd name="connsiteX21" fmla="*/ 212230 w 484137"/>
                  <a:gd name="connsiteY21" fmla="*/ 386932 h 409654"/>
                  <a:gd name="connsiteX22" fmla="*/ 212230 w 484137"/>
                  <a:gd name="connsiteY22" fmla="*/ 409850 h 409654"/>
                  <a:gd name="connsiteX23" fmla="*/ 241 w 484137"/>
                  <a:gd name="connsiteY23" fmla="*/ 409850 h 409654"/>
                  <a:gd name="connsiteX24" fmla="*/ 241 w 484137"/>
                  <a:gd name="connsiteY24" fmla="*/ 384067 h 409654"/>
                  <a:gd name="connsiteX25" fmla="*/ 26023 w 484137"/>
                  <a:gd name="connsiteY25" fmla="*/ 384067 h 409654"/>
                  <a:gd name="connsiteX26" fmla="*/ 60400 w 484137"/>
                  <a:gd name="connsiteY26" fmla="*/ 326773 h 409654"/>
                  <a:gd name="connsiteX27" fmla="*/ 60400 w 484137"/>
                  <a:gd name="connsiteY27" fmla="*/ 120513 h 409654"/>
                  <a:gd name="connsiteX28" fmla="*/ 60400 w 484137"/>
                  <a:gd name="connsiteY28" fmla="*/ 120513 h 409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4137" h="409654">
                    <a:moveTo>
                      <a:pt x="60400" y="120513"/>
                    </a:moveTo>
                    <a:cubicBezTo>
                      <a:pt x="60400" y="89001"/>
                      <a:pt x="60400" y="51760"/>
                      <a:pt x="34618" y="51760"/>
                    </a:cubicBezTo>
                    <a:cubicBezTo>
                      <a:pt x="20294" y="51760"/>
                      <a:pt x="11700" y="57489"/>
                      <a:pt x="5971" y="57489"/>
                    </a:cubicBezTo>
                    <a:lnTo>
                      <a:pt x="5971" y="31707"/>
                    </a:lnTo>
                    <a:cubicBezTo>
                      <a:pt x="71859" y="8789"/>
                      <a:pt x="117694" y="3060"/>
                      <a:pt x="163530" y="195"/>
                    </a:cubicBezTo>
                    <a:lnTo>
                      <a:pt x="163530" y="51760"/>
                    </a:lnTo>
                    <a:cubicBezTo>
                      <a:pt x="186448" y="31707"/>
                      <a:pt x="226554" y="195"/>
                      <a:pt x="301037" y="195"/>
                    </a:cubicBezTo>
                    <a:cubicBezTo>
                      <a:pt x="378384" y="195"/>
                      <a:pt x="432814" y="37436"/>
                      <a:pt x="432814" y="154890"/>
                    </a:cubicBezTo>
                    <a:lnTo>
                      <a:pt x="432814" y="326773"/>
                    </a:lnTo>
                    <a:cubicBezTo>
                      <a:pt x="432814" y="372609"/>
                      <a:pt x="438543" y="381203"/>
                      <a:pt x="467190" y="384067"/>
                    </a:cubicBezTo>
                    <a:lnTo>
                      <a:pt x="484379" y="386932"/>
                    </a:lnTo>
                    <a:lnTo>
                      <a:pt x="484379" y="409850"/>
                    </a:lnTo>
                    <a:lnTo>
                      <a:pt x="272389" y="409850"/>
                    </a:lnTo>
                    <a:lnTo>
                      <a:pt x="272389" y="384067"/>
                    </a:lnTo>
                    <a:lnTo>
                      <a:pt x="289578" y="381203"/>
                    </a:lnTo>
                    <a:cubicBezTo>
                      <a:pt x="321090" y="378338"/>
                      <a:pt x="323954" y="369744"/>
                      <a:pt x="323954" y="323908"/>
                    </a:cubicBezTo>
                    <a:lnTo>
                      <a:pt x="323954" y="200725"/>
                    </a:lnTo>
                    <a:cubicBezTo>
                      <a:pt x="323954" y="131972"/>
                      <a:pt x="323954" y="48895"/>
                      <a:pt x="232283" y="48895"/>
                    </a:cubicBezTo>
                    <a:cubicBezTo>
                      <a:pt x="197907" y="48895"/>
                      <a:pt x="174989" y="66083"/>
                      <a:pt x="160665" y="83272"/>
                    </a:cubicBezTo>
                    <a:lnTo>
                      <a:pt x="160665" y="326773"/>
                    </a:lnTo>
                    <a:cubicBezTo>
                      <a:pt x="160665" y="372609"/>
                      <a:pt x="166395" y="381203"/>
                      <a:pt x="195042" y="384067"/>
                    </a:cubicBezTo>
                    <a:lnTo>
                      <a:pt x="212230" y="386932"/>
                    </a:lnTo>
                    <a:lnTo>
                      <a:pt x="212230" y="409850"/>
                    </a:lnTo>
                    <a:lnTo>
                      <a:pt x="241" y="409850"/>
                    </a:lnTo>
                    <a:lnTo>
                      <a:pt x="241" y="384067"/>
                    </a:lnTo>
                    <a:lnTo>
                      <a:pt x="26023" y="384067"/>
                    </a:lnTo>
                    <a:cubicBezTo>
                      <a:pt x="54671" y="381203"/>
                      <a:pt x="60400" y="372609"/>
                      <a:pt x="60400" y="326773"/>
                    </a:cubicBezTo>
                    <a:lnTo>
                      <a:pt x="60400" y="120513"/>
                    </a:lnTo>
                    <a:lnTo>
                      <a:pt x="60400" y="120513"/>
                    </a:ln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41" name="Freeform 40">
                <a:extLst>
                  <a:ext uri="{FF2B5EF4-FFF2-40B4-BE49-F238E27FC236}">
                    <a16:creationId xmlns:a16="http://schemas.microsoft.com/office/drawing/2014/main" id="{D5149AA1-2940-E11A-5531-0D4658D798F4}"/>
                  </a:ext>
                </a:extLst>
              </p:cNvPr>
              <p:cNvSpPr/>
              <p:nvPr/>
            </p:nvSpPr>
            <p:spPr>
              <a:xfrm>
                <a:off x="5303078" y="2359663"/>
                <a:ext cx="438302" cy="572943"/>
              </a:xfrm>
              <a:custGeom>
                <a:avLst/>
                <a:gdLst>
                  <a:gd name="connsiteX0" fmla="*/ 285 w 438302"/>
                  <a:gd name="connsiteY0" fmla="*/ 553080 h 572943"/>
                  <a:gd name="connsiteX1" fmla="*/ 20338 w 438302"/>
                  <a:gd name="connsiteY1" fmla="*/ 550215 h 572943"/>
                  <a:gd name="connsiteX2" fmla="*/ 60444 w 438302"/>
                  <a:gd name="connsiteY2" fmla="*/ 447085 h 572943"/>
                  <a:gd name="connsiteX3" fmla="*/ 60444 w 438302"/>
                  <a:gd name="connsiteY3" fmla="*/ 126237 h 572943"/>
                  <a:gd name="connsiteX4" fmla="*/ 20338 w 438302"/>
                  <a:gd name="connsiteY4" fmla="*/ 25971 h 572943"/>
                  <a:gd name="connsiteX5" fmla="*/ 285 w 438302"/>
                  <a:gd name="connsiteY5" fmla="*/ 23107 h 572943"/>
                  <a:gd name="connsiteX6" fmla="*/ 285 w 438302"/>
                  <a:gd name="connsiteY6" fmla="*/ 189 h 572943"/>
                  <a:gd name="connsiteX7" fmla="*/ 238056 w 438302"/>
                  <a:gd name="connsiteY7" fmla="*/ 189 h 572943"/>
                  <a:gd name="connsiteX8" fmla="*/ 238056 w 438302"/>
                  <a:gd name="connsiteY8" fmla="*/ 23107 h 572943"/>
                  <a:gd name="connsiteX9" fmla="*/ 218003 w 438302"/>
                  <a:gd name="connsiteY9" fmla="*/ 25971 h 572943"/>
                  <a:gd name="connsiteX10" fmla="*/ 177897 w 438302"/>
                  <a:gd name="connsiteY10" fmla="*/ 126237 h 572943"/>
                  <a:gd name="connsiteX11" fmla="*/ 177897 w 438302"/>
                  <a:gd name="connsiteY11" fmla="*/ 530162 h 572943"/>
                  <a:gd name="connsiteX12" fmla="*/ 258109 w 438302"/>
                  <a:gd name="connsiteY12" fmla="*/ 541621 h 572943"/>
                  <a:gd name="connsiteX13" fmla="*/ 407075 w 438302"/>
                  <a:gd name="connsiteY13" fmla="*/ 409844 h 572943"/>
                  <a:gd name="connsiteX14" fmla="*/ 438587 w 438302"/>
                  <a:gd name="connsiteY14" fmla="*/ 415573 h 572943"/>
                  <a:gd name="connsiteX15" fmla="*/ 407075 w 438302"/>
                  <a:gd name="connsiteY15" fmla="*/ 573133 h 572943"/>
                  <a:gd name="connsiteX16" fmla="*/ 285 w 438302"/>
                  <a:gd name="connsiteY16" fmla="*/ 573133 h 572943"/>
                  <a:gd name="connsiteX17" fmla="*/ 285 w 438302"/>
                  <a:gd name="connsiteY17" fmla="*/ 553080 h 572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8301" h="572943">
                    <a:moveTo>
                      <a:pt x="285" y="553080"/>
                    </a:moveTo>
                    <a:lnTo>
                      <a:pt x="20338" y="550215"/>
                    </a:lnTo>
                    <a:cubicBezTo>
                      <a:pt x="60444" y="541621"/>
                      <a:pt x="60444" y="544486"/>
                      <a:pt x="60444" y="447085"/>
                    </a:cubicBezTo>
                    <a:lnTo>
                      <a:pt x="60444" y="126237"/>
                    </a:lnTo>
                    <a:cubicBezTo>
                      <a:pt x="60444" y="40295"/>
                      <a:pt x="60444" y="31701"/>
                      <a:pt x="20338" y="25971"/>
                    </a:cubicBezTo>
                    <a:lnTo>
                      <a:pt x="285" y="23107"/>
                    </a:lnTo>
                    <a:lnTo>
                      <a:pt x="285" y="189"/>
                    </a:lnTo>
                    <a:lnTo>
                      <a:pt x="238056" y="189"/>
                    </a:lnTo>
                    <a:lnTo>
                      <a:pt x="238056" y="23107"/>
                    </a:lnTo>
                    <a:lnTo>
                      <a:pt x="218003" y="25971"/>
                    </a:lnTo>
                    <a:cubicBezTo>
                      <a:pt x="177897" y="31701"/>
                      <a:pt x="177897" y="43160"/>
                      <a:pt x="177897" y="126237"/>
                    </a:cubicBezTo>
                    <a:lnTo>
                      <a:pt x="177897" y="530162"/>
                    </a:lnTo>
                    <a:cubicBezTo>
                      <a:pt x="203680" y="535892"/>
                      <a:pt x="232327" y="541621"/>
                      <a:pt x="258109" y="541621"/>
                    </a:cubicBezTo>
                    <a:cubicBezTo>
                      <a:pt x="381292" y="541621"/>
                      <a:pt x="381292" y="481462"/>
                      <a:pt x="407075" y="409844"/>
                    </a:cubicBezTo>
                    <a:lnTo>
                      <a:pt x="438587" y="415573"/>
                    </a:lnTo>
                    <a:cubicBezTo>
                      <a:pt x="432857" y="472868"/>
                      <a:pt x="427128" y="518703"/>
                      <a:pt x="407075" y="573133"/>
                    </a:cubicBezTo>
                    <a:lnTo>
                      <a:pt x="285" y="573133"/>
                    </a:lnTo>
                    <a:lnTo>
                      <a:pt x="285" y="553080"/>
                    </a:ln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63" name="Freeform 62">
                <a:extLst>
                  <a:ext uri="{FF2B5EF4-FFF2-40B4-BE49-F238E27FC236}">
                    <a16:creationId xmlns:a16="http://schemas.microsoft.com/office/drawing/2014/main" id="{A3AB9FF3-F6A7-2AFC-0ACF-BA36D39FA138}"/>
                  </a:ext>
                </a:extLst>
              </p:cNvPr>
              <p:cNvSpPr/>
              <p:nvPr/>
            </p:nvSpPr>
            <p:spPr>
              <a:xfrm>
                <a:off x="5752839" y="2331016"/>
                <a:ext cx="211989" cy="604455"/>
              </a:xfrm>
              <a:custGeom>
                <a:avLst/>
                <a:gdLst>
                  <a:gd name="connsiteX0" fmla="*/ 6037 w 211989"/>
                  <a:gd name="connsiteY0" fmla="*/ 581726 h 604455"/>
                  <a:gd name="connsiteX1" fmla="*/ 23226 w 211989"/>
                  <a:gd name="connsiteY1" fmla="*/ 578862 h 604455"/>
                  <a:gd name="connsiteX2" fmla="*/ 57603 w 211989"/>
                  <a:gd name="connsiteY2" fmla="*/ 521567 h 604455"/>
                  <a:gd name="connsiteX3" fmla="*/ 57603 w 211989"/>
                  <a:gd name="connsiteY3" fmla="*/ 315307 h 604455"/>
                  <a:gd name="connsiteX4" fmla="*/ 31820 w 211989"/>
                  <a:gd name="connsiteY4" fmla="*/ 246554 h 604455"/>
                  <a:gd name="connsiteX5" fmla="*/ 3173 w 211989"/>
                  <a:gd name="connsiteY5" fmla="*/ 252283 h 604455"/>
                  <a:gd name="connsiteX6" fmla="*/ 3173 w 211989"/>
                  <a:gd name="connsiteY6" fmla="*/ 226501 h 604455"/>
                  <a:gd name="connsiteX7" fmla="*/ 160732 w 211989"/>
                  <a:gd name="connsiteY7" fmla="*/ 194989 h 604455"/>
                  <a:gd name="connsiteX8" fmla="*/ 160732 w 211989"/>
                  <a:gd name="connsiteY8" fmla="*/ 521567 h 604455"/>
                  <a:gd name="connsiteX9" fmla="*/ 195109 w 211989"/>
                  <a:gd name="connsiteY9" fmla="*/ 578862 h 604455"/>
                  <a:gd name="connsiteX10" fmla="*/ 212297 w 211989"/>
                  <a:gd name="connsiteY10" fmla="*/ 581726 h 604455"/>
                  <a:gd name="connsiteX11" fmla="*/ 212297 w 211989"/>
                  <a:gd name="connsiteY11" fmla="*/ 604644 h 604455"/>
                  <a:gd name="connsiteX12" fmla="*/ 308 w 211989"/>
                  <a:gd name="connsiteY12" fmla="*/ 604644 h 604455"/>
                  <a:gd name="connsiteX13" fmla="*/ 6037 w 211989"/>
                  <a:gd name="connsiteY13" fmla="*/ 581726 h 604455"/>
                  <a:gd name="connsiteX14" fmla="*/ 6037 w 211989"/>
                  <a:gd name="connsiteY14" fmla="*/ 581726 h 604455"/>
                  <a:gd name="connsiteX15" fmla="*/ 46144 w 211989"/>
                  <a:gd name="connsiteY15" fmla="*/ 60347 h 604455"/>
                  <a:gd name="connsiteX16" fmla="*/ 106303 w 211989"/>
                  <a:gd name="connsiteY16" fmla="*/ 188 h 604455"/>
                  <a:gd name="connsiteX17" fmla="*/ 166462 w 211989"/>
                  <a:gd name="connsiteY17" fmla="*/ 60347 h 604455"/>
                  <a:gd name="connsiteX18" fmla="*/ 106303 w 211989"/>
                  <a:gd name="connsiteY18" fmla="*/ 123371 h 604455"/>
                  <a:gd name="connsiteX19" fmla="*/ 46144 w 211989"/>
                  <a:gd name="connsiteY19" fmla="*/ 60347 h 604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1989" h="604455">
                    <a:moveTo>
                      <a:pt x="6037" y="581726"/>
                    </a:moveTo>
                    <a:lnTo>
                      <a:pt x="23226" y="578862"/>
                    </a:lnTo>
                    <a:cubicBezTo>
                      <a:pt x="54738" y="575997"/>
                      <a:pt x="57603" y="567403"/>
                      <a:pt x="57603" y="521567"/>
                    </a:cubicBezTo>
                    <a:lnTo>
                      <a:pt x="57603" y="315307"/>
                    </a:lnTo>
                    <a:cubicBezTo>
                      <a:pt x="57603" y="283795"/>
                      <a:pt x="57603" y="246554"/>
                      <a:pt x="31820" y="246554"/>
                    </a:cubicBezTo>
                    <a:cubicBezTo>
                      <a:pt x="17496" y="246554"/>
                      <a:pt x="8902" y="252283"/>
                      <a:pt x="3173" y="252283"/>
                    </a:cubicBezTo>
                    <a:lnTo>
                      <a:pt x="3173" y="226501"/>
                    </a:lnTo>
                    <a:cubicBezTo>
                      <a:pt x="69061" y="203583"/>
                      <a:pt x="117762" y="197854"/>
                      <a:pt x="160732" y="194989"/>
                    </a:cubicBezTo>
                    <a:lnTo>
                      <a:pt x="160732" y="521567"/>
                    </a:lnTo>
                    <a:cubicBezTo>
                      <a:pt x="160732" y="567403"/>
                      <a:pt x="166462" y="575997"/>
                      <a:pt x="195109" y="578862"/>
                    </a:cubicBezTo>
                    <a:lnTo>
                      <a:pt x="212297" y="581726"/>
                    </a:lnTo>
                    <a:lnTo>
                      <a:pt x="212297" y="604644"/>
                    </a:lnTo>
                    <a:lnTo>
                      <a:pt x="308" y="604644"/>
                    </a:lnTo>
                    <a:lnTo>
                      <a:pt x="6037" y="581726"/>
                    </a:lnTo>
                    <a:lnTo>
                      <a:pt x="6037" y="581726"/>
                    </a:lnTo>
                    <a:close/>
                    <a:moveTo>
                      <a:pt x="46144" y="60347"/>
                    </a:moveTo>
                    <a:cubicBezTo>
                      <a:pt x="46144" y="25971"/>
                      <a:pt x="71926" y="188"/>
                      <a:pt x="106303" y="188"/>
                    </a:cubicBezTo>
                    <a:cubicBezTo>
                      <a:pt x="140679" y="188"/>
                      <a:pt x="166462" y="25971"/>
                      <a:pt x="166462" y="60347"/>
                    </a:cubicBezTo>
                    <a:cubicBezTo>
                      <a:pt x="166462" y="97589"/>
                      <a:pt x="137815" y="123371"/>
                      <a:pt x="106303" y="123371"/>
                    </a:cubicBezTo>
                    <a:cubicBezTo>
                      <a:pt x="71926" y="120506"/>
                      <a:pt x="46144" y="94724"/>
                      <a:pt x="46144" y="60347"/>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64" name="Freeform 63">
                <a:extLst>
                  <a:ext uri="{FF2B5EF4-FFF2-40B4-BE49-F238E27FC236}">
                    <a16:creationId xmlns:a16="http://schemas.microsoft.com/office/drawing/2014/main" id="{1E9DFB67-DDCC-9AD1-E481-E427ACE4E0C6}"/>
                  </a:ext>
                </a:extLst>
              </p:cNvPr>
              <p:cNvSpPr/>
              <p:nvPr/>
            </p:nvSpPr>
            <p:spPr>
              <a:xfrm>
                <a:off x="6007799" y="2293774"/>
                <a:ext cx="343766" cy="641697"/>
              </a:xfrm>
              <a:custGeom>
                <a:avLst/>
                <a:gdLst>
                  <a:gd name="connsiteX0" fmla="*/ 51896 w 343766"/>
                  <a:gd name="connsiteY0" fmla="*/ 243688 h 641697"/>
                  <a:gd name="connsiteX1" fmla="*/ 249561 w 343766"/>
                  <a:gd name="connsiteY1" fmla="*/ 187 h 641697"/>
                  <a:gd name="connsiteX2" fmla="*/ 344097 w 343766"/>
                  <a:gd name="connsiteY2" fmla="*/ 28834 h 641697"/>
                  <a:gd name="connsiteX3" fmla="*/ 309720 w 343766"/>
                  <a:gd name="connsiteY3" fmla="*/ 94723 h 641697"/>
                  <a:gd name="connsiteX4" fmla="*/ 303991 w 343766"/>
                  <a:gd name="connsiteY4" fmla="*/ 94723 h 641697"/>
                  <a:gd name="connsiteX5" fmla="*/ 212320 w 343766"/>
                  <a:gd name="connsiteY5" fmla="*/ 43158 h 641697"/>
                  <a:gd name="connsiteX6" fmla="*/ 157890 w 343766"/>
                  <a:gd name="connsiteY6" fmla="*/ 194988 h 641697"/>
                  <a:gd name="connsiteX7" fmla="*/ 157890 w 343766"/>
                  <a:gd name="connsiteY7" fmla="*/ 243688 h 641697"/>
                  <a:gd name="connsiteX8" fmla="*/ 266750 w 343766"/>
                  <a:gd name="connsiteY8" fmla="*/ 252282 h 641697"/>
                  <a:gd name="connsiteX9" fmla="*/ 266750 w 343766"/>
                  <a:gd name="connsiteY9" fmla="*/ 275200 h 641697"/>
                  <a:gd name="connsiteX10" fmla="*/ 157890 w 343766"/>
                  <a:gd name="connsiteY10" fmla="*/ 283794 h 641697"/>
                  <a:gd name="connsiteX11" fmla="*/ 157890 w 343766"/>
                  <a:gd name="connsiteY11" fmla="*/ 558807 h 641697"/>
                  <a:gd name="connsiteX12" fmla="*/ 195132 w 343766"/>
                  <a:gd name="connsiteY12" fmla="*/ 616102 h 641697"/>
                  <a:gd name="connsiteX13" fmla="*/ 229508 w 343766"/>
                  <a:gd name="connsiteY13" fmla="*/ 618966 h 641697"/>
                  <a:gd name="connsiteX14" fmla="*/ 229508 w 343766"/>
                  <a:gd name="connsiteY14" fmla="*/ 641884 h 641697"/>
                  <a:gd name="connsiteX15" fmla="*/ 331 w 343766"/>
                  <a:gd name="connsiteY15" fmla="*/ 641884 h 641697"/>
                  <a:gd name="connsiteX16" fmla="*/ 331 w 343766"/>
                  <a:gd name="connsiteY16" fmla="*/ 616102 h 641697"/>
                  <a:gd name="connsiteX17" fmla="*/ 17519 w 343766"/>
                  <a:gd name="connsiteY17" fmla="*/ 613237 h 641697"/>
                  <a:gd name="connsiteX18" fmla="*/ 54760 w 343766"/>
                  <a:gd name="connsiteY18" fmla="*/ 555942 h 641697"/>
                  <a:gd name="connsiteX19" fmla="*/ 51896 w 343766"/>
                  <a:gd name="connsiteY19" fmla="*/ 243688 h 641697"/>
                  <a:gd name="connsiteX20" fmla="*/ 51896 w 343766"/>
                  <a:gd name="connsiteY20" fmla="*/ 243688 h 64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3766" h="641697">
                    <a:moveTo>
                      <a:pt x="51896" y="243688"/>
                    </a:moveTo>
                    <a:cubicBezTo>
                      <a:pt x="51896" y="123370"/>
                      <a:pt x="112055" y="187"/>
                      <a:pt x="249561" y="187"/>
                    </a:cubicBezTo>
                    <a:cubicBezTo>
                      <a:pt x="295397" y="187"/>
                      <a:pt x="324044" y="14510"/>
                      <a:pt x="344097" y="28834"/>
                    </a:cubicBezTo>
                    <a:cubicBezTo>
                      <a:pt x="338368" y="54616"/>
                      <a:pt x="329773" y="71805"/>
                      <a:pt x="309720" y="94723"/>
                    </a:cubicBezTo>
                    <a:lnTo>
                      <a:pt x="303991" y="94723"/>
                    </a:lnTo>
                    <a:cubicBezTo>
                      <a:pt x="286803" y="77534"/>
                      <a:pt x="246697" y="43158"/>
                      <a:pt x="212320" y="43158"/>
                    </a:cubicBezTo>
                    <a:cubicBezTo>
                      <a:pt x="160755" y="43158"/>
                      <a:pt x="157890" y="114776"/>
                      <a:pt x="157890" y="194988"/>
                    </a:cubicBezTo>
                    <a:lnTo>
                      <a:pt x="157890" y="243688"/>
                    </a:lnTo>
                    <a:cubicBezTo>
                      <a:pt x="183673" y="243688"/>
                      <a:pt x="238102" y="249417"/>
                      <a:pt x="266750" y="252282"/>
                    </a:cubicBezTo>
                    <a:lnTo>
                      <a:pt x="266750" y="275200"/>
                    </a:lnTo>
                    <a:cubicBezTo>
                      <a:pt x="229508" y="280929"/>
                      <a:pt x="195132" y="280929"/>
                      <a:pt x="157890" y="283794"/>
                    </a:cubicBezTo>
                    <a:lnTo>
                      <a:pt x="157890" y="558807"/>
                    </a:lnTo>
                    <a:cubicBezTo>
                      <a:pt x="157890" y="604643"/>
                      <a:pt x="163620" y="613237"/>
                      <a:pt x="195132" y="616102"/>
                    </a:cubicBezTo>
                    <a:lnTo>
                      <a:pt x="229508" y="618966"/>
                    </a:lnTo>
                    <a:lnTo>
                      <a:pt x="229508" y="641884"/>
                    </a:lnTo>
                    <a:lnTo>
                      <a:pt x="331" y="641884"/>
                    </a:lnTo>
                    <a:lnTo>
                      <a:pt x="331" y="616102"/>
                    </a:lnTo>
                    <a:lnTo>
                      <a:pt x="17519" y="613237"/>
                    </a:lnTo>
                    <a:cubicBezTo>
                      <a:pt x="49031" y="610372"/>
                      <a:pt x="54760" y="601778"/>
                      <a:pt x="54760" y="555942"/>
                    </a:cubicBezTo>
                    <a:lnTo>
                      <a:pt x="51896" y="243688"/>
                    </a:lnTo>
                    <a:lnTo>
                      <a:pt x="51896" y="243688"/>
                    </a:ln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65" name="Freeform 64">
                <a:extLst>
                  <a:ext uri="{FF2B5EF4-FFF2-40B4-BE49-F238E27FC236}">
                    <a16:creationId xmlns:a16="http://schemas.microsoft.com/office/drawing/2014/main" id="{71767B51-0A19-6AB1-C747-3588EE9E54C4}"/>
                  </a:ext>
                </a:extLst>
              </p:cNvPr>
              <p:cNvSpPr/>
              <p:nvPr/>
            </p:nvSpPr>
            <p:spPr>
              <a:xfrm>
                <a:off x="6285677" y="2522952"/>
                <a:ext cx="372413" cy="423978"/>
              </a:xfrm>
              <a:custGeom>
                <a:avLst/>
                <a:gdLst>
                  <a:gd name="connsiteX0" fmla="*/ 369900 w 372413"/>
                  <a:gd name="connsiteY0" fmla="*/ 369744 h 423978"/>
                  <a:gd name="connsiteX1" fmla="*/ 203746 w 372413"/>
                  <a:gd name="connsiteY1" fmla="*/ 424174 h 423978"/>
                  <a:gd name="connsiteX2" fmla="*/ 351 w 372413"/>
                  <a:gd name="connsiteY2" fmla="*/ 217914 h 423978"/>
                  <a:gd name="connsiteX3" fmla="*/ 200881 w 372413"/>
                  <a:gd name="connsiteY3" fmla="*/ 195 h 423978"/>
                  <a:gd name="connsiteX4" fmla="*/ 372764 w 372413"/>
                  <a:gd name="connsiteY4" fmla="*/ 143431 h 423978"/>
                  <a:gd name="connsiteX5" fmla="*/ 109210 w 372413"/>
                  <a:gd name="connsiteY5" fmla="*/ 226508 h 423978"/>
                  <a:gd name="connsiteX6" fmla="*/ 263905 w 372413"/>
                  <a:gd name="connsiteY6" fmla="*/ 372609 h 423978"/>
                  <a:gd name="connsiteX7" fmla="*/ 358441 w 372413"/>
                  <a:gd name="connsiteY7" fmla="*/ 346826 h 423978"/>
                  <a:gd name="connsiteX8" fmla="*/ 369900 w 372413"/>
                  <a:gd name="connsiteY8" fmla="*/ 369744 h 423978"/>
                  <a:gd name="connsiteX9" fmla="*/ 266770 w 372413"/>
                  <a:gd name="connsiteY9" fmla="*/ 149161 h 423978"/>
                  <a:gd name="connsiteX10" fmla="*/ 180828 w 372413"/>
                  <a:gd name="connsiteY10" fmla="*/ 34572 h 423978"/>
                  <a:gd name="connsiteX11" fmla="*/ 106346 w 372413"/>
                  <a:gd name="connsiteY11" fmla="*/ 186402 h 423978"/>
                  <a:gd name="connsiteX12" fmla="*/ 266770 w 372413"/>
                  <a:gd name="connsiteY12" fmla="*/ 149161 h 423978"/>
                  <a:gd name="connsiteX13" fmla="*/ 266770 w 372413"/>
                  <a:gd name="connsiteY13" fmla="*/ 149161 h 423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2413" h="423978">
                    <a:moveTo>
                      <a:pt x="369900" y="369744"/>
                    </a:moveTo>
                    <a:cubicBezTo>
                      <a:pt x="346982" y="386932"/>
                      <a:pt x="292553" y="424174"/>
                      <a:pt x="203746" y="424174"/>
                    </a:cubicBezTo>
                    <a:cubicBezTo>
                      <a:pt x="100616" y="424174"/>
                      <a:pt x="351" y="358285"/>
                      <a:pt x="351" y="217914"/>
                    </a:cubicBezTo>
                    <a:cubicBezTo>
                      <a:pt x="351" y="80407"/>
                      <a:pt x="100616" y="195"/>
                      <a:pt x="200881" y="195"/>
                    </a:cubicBezTo>
                    <a:cubicBezTo>
                      <a:pt x="341253" y="195"/>
                      <a:pt x="364171" y="91866"/>
                      <a:pt x="372764" y="143431"/>
                    </a:cubicBezTo>
                    <a:cubicBezTo>
                      <a:pt x="298282" y="177808"/>
                      <a:pt x="200881" y="206455"/>
                      <a:pt x="109210" y="226508"/>
                    </a:cubicBezTo>
                    <a:cubicBezTo>
                      <a:pt x="117805" y="278073"/>
                      <a:pt x="143587" y="372609"/>
                      <a:pt x="263905" y="372609"/>
                    </a:cubicBezTo>
                    <a:cubicBezTo>
                      <a:pt x="309741" y="372609"/>
                      <a:pt x="346982" y="352556"/>
                      <a:pt x="358441" y="346826"/>
                    </a:cubicBezTo>
                    <a:lnTo>
                      <a:pt x="369900" y="369744"/>
                    </a:lnTo>
                    <a:close/>
                    <a:moveTo>
                      <a:pt x="266770" y="149161"/>
                    </a:moveTo>
                    <a:cubicBezTo>
                      <a:pt x="261041" y="86137"/>
                      <a:pt x="235258" y="34572"/>
                      <a:pt x="180828" y="34572"/>
                    </a:cubicBezTo>
                    <a:cubicBezTo>
                      <a:pt x="106346" y="34572"/>
                      <a:pt x="106346" y="169214"/>
                      <a:pt x="106346" y="186402"/>
                    </a:cubicBezTo>
                    <a:cubicBezTo>
                      <a:pt x="160775" y="177808"/>
                      <a:pt x="215205" y="166349"/>
                      <a:pt x="266770" y="149161"/>
                    </a:cubicBezTo>
                    <a:lnTo>
                      <a:pt x="266770" y="149161"/>
                    </a:lnTo>
                    <a:close/>
                  </a:path>
                </a:pathLst>
              </a:custGeom>
              <a:grpFill/>
              <a:ln w="28647" cap="flat">
                <a:noFill/>
                <a:prstDash val="solid"/>
                <a:miter/>
              </a:ln>
            </p:spPr>
            <p:txBody>
              <a:bodyPr rtlCol="0" anchor="ctr"/>
              <a:lstStyle/>
              <a:p>
                <a:endParaRPr lang="en-US" b="0" i="0" dirty="0">
                  <a:latin typeface="Sun Life New Text" pitchFamily="2" charset="77"/>
                </a:endParaRPr>
              </a:p>
            </p:txBody>
          </p:sp>
        </p:grpSp>
        <p:grpSp>
          <p:nvGrpSpPr>
            <p:cNvPr id="16" name="Graphic 11">
              <a:extLst>
                <a:ext uri="{FF2B5EF4-FFF2-40B4-BE49-F238E27FC236}">
                  <a16:creationId xmlns:a16="http://schemas.microsoft.com/office/drawing/2014/main" id="{D5F29EF7-21A0-1CD4-8689-8908AC0FA0EA}"/>
                </a:ext>
              </a:extLst>
            </p:cNvPr>
            <p:cNvGrpSpPr/>
            <p:nvPr/>
          </p:nvGrpSpPr>
          <p:grpSpPr>
            <a:xfrm>
              <a:off x="211587" y="4593566"/>
              <a:ext cx="352564" cy="345057"/>
              <a:chOff x="2487058" y="2067462"/>
              <a:chExt cx="1028692" cy="1006789"/>
            </a:xfrm>
            <a:solidFill>
              <a:schemeClr val="accent1"/>
            </a:solidFill>
          </p:grpSpPr>
          <p:sp>
            <p:nvSpPr>
              <p:cNvPr id="17" name="Freeform 16">
                <a:extLst>
                  <a:ext uri="{FF2B5EF4-FFF2-40B4-BE49-F238E27FC236}">
                    <a16:creationId xmlns:a16="http://schemas.microsoft.com/office/drawing/2014/main" id="{68E3F963-EE06-6201-7A87-F80606DB5873}"/>
                  </a:ext>
                </a:extLst>
              </p:cNvPr>
              <p:cNvSpPr/>
              <p:nvPr/>
            </p:nvSpPr>
            <p:spPr>
              <a:xfrm>
                <a:off x="2974060" y="2069140"/>
                <a:ext cx="80992" cy="141557"/>
              </a:xfrm>
              <a:custGeom>
                <a:avLst/>
                <a:gdLst>
                  <a:gd name="connsiteX0" fmla="*/ 74591 w 80992"/>
                  <a:gd name="connsiteY0" fmla="*/ 78688 h 141557"/>
                  <a:gd name="connsiteX1" fmla="*/ 74591 w 80992"/>
                  <a:gd name="connsiteY1" fmla="*/ 32852 h 141557"/>
                  <a:gd name="connsiteX2" fmla="*/ 77456 w 80992"/>
                  <a:gd name="connsiteY2" fmla="*/ 9934 h 141557"/>
                  <a:gd name="connsiteX3" fmla="*/ 77456 w 80992"/>
                  <a:gd name="connsiteY3" fmla="*/ 4205 h 141557"/>
                  <a:gd name="connsiteX4" fmla="*/ 71727 w 80992"/>
                  <a:gd name="connsiteY4" fmla="*/ 1340 h 141557"/>
                  <a:gd name="connsiteX5" fmla="*/ 20162 w 80992"/>
                  <a:gd name="connsiteY5" fmla="*/ 61499 h 141557"/>
                  <a:gd name="connsiteX6" fmla="*/ 109 w 80992"/>
                  <a:gd name="connsiteY6" fmla="*/ 124523 h 141557"/>
                  <a:gd name="connsiteX7" fmla="*/ 80321 w 80992"/>
                  <a:gd name="connsiteY7" fmla="*/ 141711 h 141557"/>
                  <a:gd name="connsiteX8" fmla="*/ 74591 w 80992"/>
                  <a:gd name="connsiteY8" fmla="*/ 78688 h 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992" h="141557">
                    <a:moveTo>
                      <a:pt x="74591" y="78688"/>
                    </a:moveTo>
                    <a:cubicBezTo>
                      <a:pt x="71727" y="64364"/>
                      <a:pt x="71727" y="47176"/>
                      <a:pt x="74591" y="32852"/>
                    </a:cubicBezTo>
                    <a:cubicBezTo>
                      <a:pt x="74591" y="24258"/>
                      <a:pt x="74591" y="18528"/>
                      <a:pt x="77456" y="9934"/>
                    </a:cubicBezTo>
                    <a:cubicBezTo>
                      <a:pt x="77456" y="9934"/>
                      <a:pt x="77456" y="7070"/>
                      <a:pt x="77456" y="4205"/>
                    </a:cubicBezTo>
                    <a:cubicBezTo>
                      <a:pt x="77456" y="1340"/>
                      <a:pt x="74591" y="-1525"/>
                      <a:pt x="71727" y="1340"/>
                    </a:cubicBezTo>
                    <a:cubicBezTo>
                      <a:pt x="51674" y="15664"/>
                      <a:pt x="34485" y="38582"/>
                      <a:pt x="20162" y="61499"/>
                    </a:cubicBezTo>
                    <a:cubicBezTo>
                      <a:pt x="11568" y="81552"/>
                      <a:pt x="2973" y="101605"/>
                      <a:pt x="109" y="124523"/>
                    </a:cubicBezTo>
                    <a:cubicBezTo>
                      <a:pt x="28756" y="127388"/>
                      <a:pt x="54538" y="133117"/>
                      <a:pt x="80321" y="141711"/>
                    </a:cubicBezTo>
                    <a:cubicBezTo>
                      <a:pt x="83186" y="121658"/>
                      <a:pt x="77456" y="98741"/>
                      <a:pt x="74591" y="78688"/>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18" name="Freeform 17">
                <a:extLst>
                  <a:ext uri="{FF2B5EF4-FFF2-40B4-BE49-F238E27FC236}">
                    <a16:creationId xmlns:a16="http://schemas.microsoft.com/office/drawing/2014/main" id="{75079F58-453A-FED9-BA8C-C51EE5C767F9}"/>
                  </a:ext>
                </a:extLst>
              </p:cNvPr>
              <p:cNvSpPr/>
              <p:nvPr/>
            </p:nvSpPr>
            <p:spPr>
              <a:xfrm>
                <a:off x="2850877" y="2067462"/>
                <a:ext cx="77347" cy="128912"/>
              </a:xfrm>
              <a:custGeom>
                <a:avLst/>
                <a:gdLst>
                  <a:gd name="connsiteX0" fmla="*/ 2965 w 77347"/>
                  <a:gd name="connsiteY0" fmla="*/ 129065 h 128912"/>
                  <a:gd name="connsiteX1" fmla="*/ 77447 w 77347"/>
                  <a:gd name="connsiteY1" fmla="*/ 123336 h 128912"/>
                  <a:gd name="connsiteX2" fmla="*/ 74583 w 77347"/>
                  <a:gd name="connsiteY2" fmla="*/ 114742 h 128912"/>
                  <a:gd name="connsiteX3" fmla="*/ 60259 w 77347"/>
                  <a:gd name="connsiteY3" fmla="*/ 86095 h 128912"/>
                  <a:gd name="connsiteX4" fmla="*/ 48800 w 77347"/>
                  <a:gd name="connsiteY4" fmla="*/ 48853 h 128912"/>
                  <a:gd name="connsiteX5" fmla="*/ 43071 w 77347"/>
                  <a:gd name="connsiteY5" fmla="*/ 23071 h 128912"/>
                  <a:gd name="connsiteX6" fmla="*/ 43071 w 77347"/>
                  <a:gd name="connsiteY6" fmla="*/ 8747 h 128912"/>
                  <a:gd name="connsiteX7" fmla="*/ 43071 w 77347"/>
                  <a:gd name="connsiteY7" fmla="*/ 3018 h 128912"/>
                  <a:gd name="connsiteX8" fmla="*/ 37341 w 77347"/>
                  <a:gd name="connsiteY8" fmla="*/ 153 h 128912"/>
                  <a:gd name="connsiteX9" fmla="*/ 8694 w 77347"/>
                  <a:gd name="connsiteY9" fmla="*/ 57447 h 128912"/>
                  <a:gd name="connsiteX10" fmla="*/ 100 w 77347"/>
                  <a:gd name="connsiteY10" fmla="*/ 103283 h 128912"/>
                  <a:gd name="connsiteX11" fmla="*/ 100 w 77347"/>
                  <a:gd name="connsiteY11" fmla="*/ 123336 h 128912"/>
                  <a:gd name="connsiteX12" fmla="*/ 2965 w 77347"/>
                  <a:gd name="connsiteY12" fmla="*/ 129065 h 128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347" h="128912">
                    <a:moveTo>
                      <a:pt x="2965" y="129065"/>
                    </a:moveTo>
                    <a:cubicBezTo>
                      <a:pt x="28747" y="126201"/>
                      <a:pt x="51665" y="123336"/>
                      <a:pt x="77447" y="123336"/>
                    </a:cubicBezTo>
                    <a:cubicBezTo>
                      <a:pt x="77447" y="120471"/>
                      <a:pt x="77447" y="117606"/>
                      <a:pt x="74583" y="114742"/>
                    </a:cubicBezTo>
                    <a:cubicBezTo>
                      <a:pt x="71718" y="103283"/>
                      <a:pt x="65989" y="94689"/>
                      <a:pt x="60259" y="86095"/>
                    </a:cubicBezTo>
                    <a:cubicBezTo>
                      <a:pt x="54530" y="71771"/>
                      <a:pt x="51665" y="60312"/>
                      <a:pt x="48800" y="48853"/>
                    </a:cubicBezTo>
                    <a:cubicBezTo>
                      <a:pt x="45936" y="40259"/>
                      <a:pt x="43071" y="31665"/>
                      <a:pt x="43071" y="23071"/>
                    </a:cubicBezTo>
                    <a:cubicBezTo>
                      <a:pt x="43071" y="17341"/>
                      <a:pt x="43071" y="11612"/>
                      <a:pt x="43071" y="8747"/>
                    </a:cubicBezTo>
                    <a:lnTo>
                      <a:pt x="43071" y="3018"/>
                    </a:lnTo>
                    <a:cubicBezTo>
                      <a:pt x="43071" y="153"/>
                      <a:pt x="40206" y="153"/>
                      <a:pt x="37341" y="153"/>
                    </a:cubicBezTo>
                    <a:cubicBezTo>
                      <a:pt x="25882" y="17341"/>
                      <a:pt x="14424" y="37394"/>
                      <a:pt x="8694" y="57447"/>
                    </a:cubicBezTo>
                    <a:cubicBezTo>
                      <a:pt x="2965" y="74636"/>
                      <a:pt x="100" y="88959"/>
                      <a:pt x="100" y="103283"/>
                    </a:cubicBezTo>
                    <a:cubicBezTo>
                      <a:pt x="100" y="109012"/>
                      <a:pt x="100" y="117606"/>
                      <a:pt x="100" y="123336"/>
                    </a:cubicBezTo>
                    <a:cubicBezTo>
                      <a:pt x="100" y="126201"/>
                      <a:pt x="2965" y="126201"/>
                      <a:pt x="2965" y="129065"/>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19" name="Freeform 18">
                <a:extLst>
                  <a:ext uri="{FF2B5EF4-FFF2-40B4-BE49-F238E27FC236}">
                    <a16:creationId xmlns:a16="http://schemas.microsoft.com/office/drawing/2014/main" id="{6433448B-B815-BB5D-C313-E031667C0BEC}"/>
                  </a:ext>
                </a:extLst>
              </p:cNvPr>
              <p:cNvSpPr/>
              <p:nvPr/>
            </p:nvSpPr>
            <p:spPr>
              <a:xfrm>
                <a:off x="2724830" y="2114013"/>
                <a:ext cx="71618" cy="116737"/>
              </a:xfrm>
              <a:custGeom>
                <a:avLst/>
                <a:gdLst>
                  <a:gd name="connsiteX0" fmla="*/ 8685 w 71618"/>
                  <a:gd name="connsiteY0" fmla="*/ 114028 h 116737"/>
                  <a:gd name="connsiteX1" fmla="*/ 11550 w 71618"/>
                  <a:gd name="connsiteY1" fmla="*/ 116893 h 116737"/>
                  <a:gd name="connsiteX2" fmla="*/ 17279 w 71618"/>
                  <a:gd name="connsiteY2" fmla="*/ 114028 h 116737"/>
                  <a:gd name="connsiteX3" fmla="*/ 71709 w 71618"/>
                  <a:gd name="connsiteY3" fmla="*/ 93975 h 116737"/>
                  <a:gd name="connsiteX4" fmla="*/ 68844 w 71618"/>
                  <a:gd name="connsiteY4" fmla="*/ 88246 h 116737"/>
                  <a:gd name="connsiteX5" fmla="*/ 51656 w 71618"/>
                  <a:gd name="connsiteY5" fmla="*/ 65328 h 116737"/>
                  <a:gd name="connsiteX6" fmla="*/ 31603 w 71618"/>
                  <a:gd name="connsiteY6" fmla="*/ 39546 h 116737"/>
                  <a:gd name="connsiteX7" fmla="*/ 20144 w 71618"/>
                  <a:gd name="connsiteY7" fmla="*/ 16628 h 116737"/>
                  <a:gd name="connsiteX8" fmla="*/ 17279 w 71618"/>
                  <a:gd name="connsiteY8" fmla="*/ 5169 h 116737"/>
                  <a:gd name="connsiteX9" fmla="*/ 17279 w 71618"/>
                  <a:gd name="connsiteY9" fmla="*/ 2304 h 116737"/>
                  <a:gd name="connsiteX10" fmla="*/ 11550 w 71618"/>
                  <a:gd name="connsiteY10" fmla="*/ 2304 h 116737"/>
                  <a:gd name="connsiteX11" fmla="*/ 91 w 71618"/>
                  <a:gd name="connsiteY11" fmla="*/ 59599 h 116737"/>
                  <a:gd name="connsiteX12" fmla="*/ 2956 w 71618"/>
                  <a:gd name="connsiteY12" fmla="*/ 99705 h 116737"/>
                  <a:gd name="connsiteX13" fmla="*/ 8685 w 71618"/>
                  <a:gd name="connsiteY13" fmla="*/ 114028 h 116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618" h="116737">
                    <a:moveTo>
                      <a:pt x="8685" y="114028"/>
                    </a:moveTo>
                    <a:cubicBezTo>
                      <a:pt x="8685" y="114028"/>
                      <a:pt x="8685" y="116893"/>
                      <a:pt x="11550" y="116893"/>
                    </a:cubicBezTo>
                    <a:cubicBezTo>
                      <a:pt x="14415" y="116893"/>
                      <a:pt x="17279" y="114028"/>
                      <a:pt x="17279" y="114028"/>
                    </a:cubicBezTo>
                    <a:cubicBezTo>
                      <a:pt x="34468" y="105434"/>
                      <a:pt x="54521" y="99705"/>
                      <a:pt x="71709" y="93975"/>
                    </a:cubicBezTo>
                    <a:cubicBezTo>
                      <a:pt x="71709" y="91111"/>
                      <a:pt x="68844" y="88246"/>
                      <a:pt x="68844" y="88246"/>
                    </a:cubicBezTo>
                    <a:cubicBezTo>
                      <a:pt x="65980" y="79652"/>
                      <a:pt x="57385" y="71058"/>
                      <a:pt x="51656" y="65328"/>
                    </a:cubicBezTo>
                    <a:cubicBezTo>
                      <a:pt x="45927" y="56734"/>
                      <a:pt x="37332" y="48140"/>
                      <a:pt x="31603" y="39546"/>
                    </a:cubicBezTo>
                    <a:cubicBezTo>
                      <a:pt x="28738" y="33816"/>
                      <a:pt x="23009" y="25222"/>
                      <a:pt x="20144" y="16628"/>
                    </a:cubicBezTo>
                    <a:cubicBezTo>
                      <a:pt x="17279" y="13763"/>
                      <a:pt x="17279" y="8034"/>
                      <a:pt x="17279" y="5169"/>
                    </a:cubicBezTo>
                    <a:cubicBezTo>
                      <a:pt x="17279" y="5169"/>
                      <a:pt x="17279" y="2304"/>
                      <a:pt x="17279" y="2304"/>
                    </a:cubicBezTo>
                    <a:cubicBezTo>
                      <a:pt x="17279" y="-560"/>
                      <a:pt x="14415" y="-560"/>
                      <a:pt x="11550" y="2304"/>
                    </a:cubicBezTo>
                    <a:cubicBezTo>
                      <a:pt x="5820" y="19493"/>
                      <a:pt x="2956" y="39546"/>
                      <a:pt x="91" y="59599"/>
                    </a:cubicBezTo>
                    <a:cubicBezTo>
                      <a:pt x="91" y="73922"/>
                      <a:pt x="91" y="85381"/>
                      <a:pt x="2956" y="99705"/>
                    </a:cubicBezTo>
                    <a:cubicBezTo>
                      <a:pt x="5820" y="102570"/>
                      <a:pt x="8685" y="108299"/>
                      <a:pt x="8685" y="114028"/>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20" name="Freeform 19">
                <a:extLst>
                  <a:ext uri="{FF2B5EF4-FFF2-40B4-BE49-F238E27FC236}">
                    <a16:creationId xmlns:a16="http://schemas.microsoft.com/office/drawing/2014/main" id="{5967704B-6962-072D-B418-6079C466ACDF}"/>
                  </a:ext>
                </a:extLst>
              </p:cNvPr>
              <p:cNvSpPr/>
              <p:nvPr/>
            </p:nvSpPr>
            <p:spPr>
              <a:xfrm>
                <a:off x="3194644" y="2210698"/>
                <a:ext cx="161610" cy="143236"/>
              </a:xfrm>
              <a:custGeom>
                <a:avLst/>
                <a:gdLst>
                  <a:gd name="connsiteX0" fmla="*/ 127 w 161610"/>
                  <a:gd name="connsiteY0" fmla="*/ 74646 h 143236"/>
                  <a:gd name="connsiteX1" fmla="*/ 68880 w 161610"/>
                  <a:gd name="connsiteY1" fmla="*/ 143400 h 143236"/>
                  <a:gd name="connsiteX2" fmla="*/ 106122 w 161610"/>
                  <a:gd name="connsiteY2" fmla="*/ 77511 h 143236"/>
                  <a:gd name="connsiteX3" fmla="*/ 134769 w 161610"/>
                  <a:gd name="connsiteY3" fmla="*/ 31675 h 143236"/>
                  <a:gd name="connsiteX4" fmla="*/ 151957 w 161610"/>
                  <a:gd name="connsiteY4" fmla="*/ 11622 h 143236"/>
                  <a:gd name="connsiteX5" fmla="*/ 160551 w 161610"/>
                  <a:gd name="connsiteY5" fmla="*/ 5893 h 143236"/>
                  <a:gd name="connsiteX6" fmla="*/ 157687 w 161610"/>
                  <a:gd name="connsiteY6" fmla="*/ 164 h 143236"/>
                  <a:gd name="connsiteX7" fmla="*/ 63151 w 161610"/>
                  <a:gd name="connsiteY7" fmla="*/ 25946 h 143236"/>
                  <a:gd name="connsiteX8" fmla="*/ 127 w 161610"/>
                  <a:gd name="connsiteY8" fmla="*/ 74646 h 14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610" h="143236">
                    <a:moveTo>
                      <a:pt x="127" y="74646"/>
                    </a:moveTo>
                    <a:cubicBezTo>
                      <a:pt x="25910" y="94699"/>
                      <a:pt x="48827" y="117617"/>
                      <a:pt x="68880" y="143400"/>
                    </a:cubicBezTo>
                    <a:cubicBezTo>
                      <a:pt x="86069" y="126211"/>
                      <a:pt x="94663" y="100429"/>
                      <a:pt x="106122" y="77511"/>
                    </a:cubicBezTo>
                    <a:cubicBezTo>
                      <a:pt x="114716" y="60323"/>
                      <a:pt x="123310" y="45999"/>
                      <a:pt x="134769" y="31675"/>
                    </a:cubicBezTo>
                    <a:cubicBezTo>
                      <a:pt x="140498" y="25946"/>
                      <a:pt x="146228" y="17352"/>
                      <a:pt x="151957" y="11622"/>
                    </a:cubicBezTo>
                    <a:cubicBezTo>
                      <a:pt x="151957" y="11622"/>
                      <a:pt x="157687" y="8758"/>
                      <a:pt x="160551" y="5893"/>
                    </a:cubicBezTo>
                    <a:cubicBezTo>
                      <a:pt x="163416" y="3028"/>
                      <a:pt x="160551" y="164"/>
                      <a:pt x="157687" y="164"/>
                    </a:cubicBezTo>
                    <a:cubicBezTo>
                      <a:pt x="126175" y="3028"/>
                      <a:pt x="91798" y="11622"/>
                      <a:pt x="63151" y="25946"/>
                    </a:cubicBezTo>
                    <a:cubicBezTo>
                      <a:pt x="40233" y="37405"/>
                      <a:pt x="17315" y="54593"/>
                      <a:pt x="127" y="74646"/>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21" name="Freeform 20">
                <a:extLst>
                  <a:ext uri="{FF2B5EF4-FFF2-40B4-BE49-F238E27FC236}">
                    <a16:creationId xmlns:a16="http://schemas.microsoft.com/office/drawing/2014/main" id="{C3C4575F-1587-07FF-5FE2-9B25C736D601}"/>
                  </a:ext>
                </a:extLst>
              </p:cNvPr>
              <p:cNvSpPr/>
              <p:nvPr/>
            </p:nvSpPr>
            <p:spPr>
              <a:xfrm>
                <a:off x="3274856" y="2332752"/>
                <a:ext cx="188355" cy="135770"/>
              </a:xfrm>
              <a:custGeom>
                <a:avLst/>
                <a:gdLst>
                  <a:gd name="connsiteX0" fmla="*/ 48834 w 188355"/>
                  <a:gd name="connsiteY0" fmla="*/ 121618 h 135770"/>
                  <a:gd name="connsiteX1" fmla="*/ 54563 w 188355"/>
                  <a:gd name="connsiteY1" fmla="*/ 135942 h 135770"/>
                  <a:gd name="connsiteX2" fmla="*/ 111858 w 188355"/>
                  <a:gd name="connsiteY2" fmla="*/ 72918 h 135770"/>
                  <a:gd name="connsiteX3" fmla="*/ 154829 w 188355"/>
                  <a:gd name="connsiteY3" fmla="*/ 32812 h 135770"/>
                  <a:gd name="connsiteX4" fmla="*/ 177746 w 188355"/>
                  <a:gd name="connsiteY4" fmla="*/ 18488 h 135770"/>
                  <a:gd name="connsiteX5" fmla="*/ 186340 w 188355"/>
                  <a:gd name="connsiteY5" fmla="*/ 12759 h 135770"/>
                  <a:gd name="connsiteX6" fmla="*/ 186340 w 188355"/>
                  <a:gd name="connsiteY6" fmla="*/ 4165 h 135770"/>
                  <a:gd name="connsiteX7" fmla="*/ 80346 w 188355"/>
                  <a:gd name="connsiteY7" fmla="*/ 7030 h 135770"/>
                  <a:gd name="connsiteX8" fmla="*/ 134 w 188355"/>
                  <a:gd name="connsiteY8" fmla="*/ 41406 h 135770"/>
                  <a:gd name="connsiteX9" fmla="*/ 48834 w 188355"/>
                  <a:gd name="connsiteY9" fmla="*/ 121618 h 135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355" h="135770">
                    <a:moveTo>
                      <a:pt x="48834" y="121618"/>
                    </a:moveTo>
                    <a:cubicBezTo>
                      <a:pt x="51699" y="127348"/>
                      <a:pt x="54563" y="133077"/>
                      <a:pt x="54563" y="135942"/>
                    </a:cubicBezTo>
                    <a:cubicBezTo>
                      <a:pt x="77481" y="118754"/>
                      <a:pt x="94669" y="92971"/>
                      <a:pt x="111858" y="72918"/>
                    </a:cubicBezTo>
                    <a:cubicBezTo>
                      <a:pt x="126181" y="58595"/>
                      <a:pt x="140505" y="44271"/>
                      <a:pt x="154829" y="32812"/>
                    </a:cubicBezTo>
                    <a:cubicBezTo>
                      <a:pt x="163423" y="27083"/>
                      <a:pt x="172017" y="21353"/>
                      <a:pt x="177746" y="18488"/>
                    </a:cubicBezTo>
                    <a:cubicBezTo>
                      <a:pt x="180611" y="18488"/>
                      <a:pt x="183476" y="15624"/>
                      <a:pt x="186340" y="12759"/>
                    </a:cubicBezTo>
                    <a:cubicBezTo>
                      <a:pt x="189205" y="9894"/>
                      <a:pt x="189205" y="7030"/>
                      <a:pt x="186340" y="4165"/>
                    </a:cubicBezTo>
                    <a:cubicBezTo>
                      <a:pt x="151964" y="-1565"/>
                      <a:pt x="114722" y="-1565"/>
                      <a:pt x="80346" y="7030"/>
                    </a:cubicBezTo>
                    <a:cubicBezTo>
                      <a:pt x="51699" y="12759"/>
                      <a:pt x="23051" y="24218"/>
                      <a:pt x="134" y="41406"/>
                    </a:cubicBezTo>
                    <a:cubicBezTo>
                      <a:pt x="23051" y="67189"/>
                      <a:pt x="37375" y="92971"/>
                      <a:pt x="48834" y="121618"/>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22" name="Freeform 21">
                <a:extLst>
                  <a:ext uri="{FF2B5EF4-FFF2-40B4-BE49-F238E27FC236}">
                    <a16:creationId xmlns:a16="http://schemas.microsoft.com/office/drawing/2014/main" id="{181B3D12-13E0-3F95-8EA4-05DDA12AE7E3}"/>
                  </a:ext>
                </a:extLst>
              </p:cNvPr>
              <p:cNvSpPr/>
              <p:nvPr/>
            </p:nvSpPr>
            <p:spPr>
              <a:xfrm>
                <a:off x="3097243" y="2116162"/>
                <a:ext cx="121504" cy="151830"/>
              </a:xfrm>
              <a:custGeom>
                <a:avLst/>
                <a:gdLst>
                  <a:gd name="connsiteX0" fmla="*/ 88925 w 121504"/>
                  <a:gd name="connsiteY0" fmla="*/ 83234 h 151830"/>
                  <a:gd name="connsiteX1" fmla="*/ 103249 w 121504"/>
                  <a:gd name="connsiteY1" fmla="*/ 34534 h 151830"/>
                  <a:gd name="connsiteX2" fmla="*/ 114708 w 121504"/>
                  <a:gd name="connsiteY2" fmla="*/ 14481 h 151830"/>
                  <a:gd name="connsiteX3" fmla="*/ 120437 w 121504"/>
                  <a:gd name="connsiteY3" fmla="*/ 5887 h 151830"/>
                  <a:gd name="connsiteX4" fmla="*/ 117572 w 121504"/>
                  <a:gd name="connsiteY4" fmla="*/ 157 h 151830"/>
                  <a:gd name="connsiteX5" fmla="*/ 43090 w 121504"/>
                  <a:gd name="connsiteY5" fmla="*/ 48857 h 151830"/>
                  <a:gd name="connsiteX6" fmla="*/ 119 w 121504"/>
                  <a:gd name="connsiteY6" fmla="*/ 109017 h 151830"/>
                  <a:gd name="connsiteX7" fmla="*/ 80331 w 121504"/>
                  <a:gd name="connsiteY7" fmla="*/ 151987 h 151830"/>
                  <a:gd name="connsiteX8" fmla="*/ 88925 w 121504"/>
                  <a:gd name="connsiteY8" fmla="*/ 83234 h 151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504" h="151830">
                    <a:moveTo>
                      <a:pt x="88925" y="83234"/>
                    </a:moveTo>
                    <a:cubicBezTo>
                      <a:pt x="91790" y="66046"/>
                      <a:pt x="97519" y="48857"/>
                      <a:pt x="103249" y="34534"/>
                    </a:cubicBezTo>
                    <a:cubicBezTo>
                      <a:pt x="106113" y="25940"/>
                      <a:pt x="108978" y="20210"/>
                      <a:pt x="114708" y="14481"/>
                    </a:cubicBezTo>
                    <a:cubicBezTo>
                      <a:pt x="114708" y="11616"/>
                      <a:pt x="117572" y="8751"/>
                      <a:pt x="120437" y="5887"/>
                    </a:cubicBezTo>
                    <a:cubicBezTo>
                      <a:pt x="123302" y="3022"/>
                      <a:pt x="120437" y="157"/>
                      <a:pt x="117572" y="157"/>
                    </a:cubicBezTo>
                    <a:cubicBezTo>
                      <a:pt x="91790" y="11616"/>
                      <a:pt x="63143" y="28804"/>
                      <a:pt x="43090" y="48857"/>
                    </a:cubicBezTo>
                    <a:cubicBezTo>
                      <a:pt x="25901" y="66046"/>
                      <a:pt x="8713" y="86099"/>
                      <a:pt x="119" y="109017"/>
                    </a:cubicBezTo>
                    <a:cubicBezTo>
                      <a:pt x="28766" y="120475"/>
                      <a:pt x="54548" y="134799"/>
                      <a:pt x="80331" y="151987"/>
                    </a:cubicBezTo>
                    <a:cubicBezTo>
                      <a:pt x="83196" y="129070"/>
                      <a:pt x="83196" y="106152"/>
                      <a:pt x="88925" y="83234"/>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23" name="Freeform 22">
                <a:extLst>
                  <a:ext uri="{FF2B5EF4-FFF2-40B4-BE49-F238E27FC236}">
                    <a16:creationId xmlns:a16="http://schemas.microsoft.com/office/drawing/2014/main" id="{2F63A674-AD55-8035-6CFC-DCAAE441B686}"/>
                  </a:ext>
                </a:extLst>
              </p:cNvPr>
              <p:cNvSpPr/>
              <p:nvPr/>
            </p:nvSpPr>
            <p:spPr>
              <a:xfrm>
                <a:off x="3357933" y="2616743"/>
                <a:ext cx="155881" cy="92416"/>
              </a:xfrm>
              <a:custGeom>
                <a:avLst/>
                <a:gdLst>
                  <a:gd name="connsiteX0" fmla="*/ 77486 w 155881"/>
                  <a:gd name="connsiteY0" fmla="*/ 12394 h 92416"/>
                  <a:gd name="connsiteX1" fmla="*/ 5868 w 155881"/>
                  <a:gd name="connsiteY1" fmla="*/ 935 h 92416"/>
                  <a:gd name="connsiteX2" fmla="*/ 138 w 155881"/>
                  <a:gd name="connsiteY2" fmla="*/ 92606 h 92416"/>
                  <a:gd name="connsiteX3" fmla="*/ 71756 w 155881"/>
                  <a:gd name="connsiteY3" fmla="*/ 72553 h 92416"/>
                  <a:gd name="connsiteX4" fmla="*/ 120457 w 155881"/>
                  <a:gd name="connsiteY4" fmla="*/ 63959 h 92416"/>
                  <a:gd name="connsiteX5" fmla="*/ 143374 w 155881"/>
                  <a:gd name="connsiteY5" fmla="*/ 63959 h 92416"/>
                  <a:gd name="connsiteX6" fmla="*/ 151968 w 155881"/>
                  <a:gd name="connsiteY6" fmla="*/ 63959 h 92416"/>
                  <a:gd name="connsiteX7" fmla="*/ 154833 w 155881"/>
                  <a:gd name="connsiteY7" fmla="*/ 58230 h 92416"/>
                  <a:gd name="connsiteX8" fmla="*/ 77486 w 155881"/>
                  <a:gd name="connsiteY8" fmla="*/ 12394 h 92416"/>
                  <a:gd name="connsiteX9" fmla="*/ 77486 w 155881"/>
                  <a:gd name="connsiteY9" fmla="*/ 12394 h 92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881" h="92416">
                    <a:moveTo>
                      <a:pt x="77486" y="12394"/>
                    </a:moveTo>
                    <a:cubicBezTo>
                      <a:pt x="54568" y="3800"/>
                      <a:pt x="28786" y="-1929"/>
                      <a:pt x="5868" y="935"/>
                    </a:cubicBezTo>
                    <a:cubicBezTo>
                      <a:pt x="5868" y="32447"/>
                      <a:pt x="5868" y="61095"/>
                      <a:pt x="138" y="92606"/>
                    </a:cubicBezTo>
                    <a:cubicBezTo>
                      <a:pt x="25921" y="89742"/>
                      <a:pt x="48839" y="81148"/>
                      <a:pt x="71756" y="72553"/>
                    </a:cubicBezTo>
                    <a:cubicBezTo>
                      <a:pt x="88945" y="66824"/>
                      <a:pt x="103268" y="63959"/>
                      <a:pt x="120457" y="63959"/>
                    </a:cubicBezTo>
                    <a:cubicBezTo>
                      <a:pt x="129051" y="63959"/>
                      <a:pt x="137645" y="63959"/>
                      <a:pt x="143374" y="63959"/>
                    </a:cubicBezTo>
                    <a:cubicBezTo>
                      <a:pt x="146239" y="63959"/>
                      <a:pt x="149104" y="63959"/>
                      <a:pt x="151968" y="63959"/>
                    </a:cubicBezTo>
                    <a:cubicBezTo>
                      <a:pt x="154833" y="63959"/>
                      <a:pt x="157698" y="61095"/>
                      <a:pt x="154833" y="58230"/>
                    </a:cubicBezTo>
                    <a:cubicBezTo>
                      <a:pt x="131915" y="41041"/>
                      <a:pt x="103268" y="23853"/>
                      <a:pt x="77486" y="12394"/>
                    </a:cubicBezTo>
                    <a:lnTo>
                      <a:pt x="77486" y="12394"/>
                    </a:ln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24" name="Freeform 23">
                <a:extLst>
                  <a:ext uri="{FF2B5EF4-FFF2-40B4-BE49-F238E27FC236}">
                    <a16:creationId xmlns:a16="http://schemas.microsoft.com/office/drawing/2014/main" id="{E5A3691A-F8E2-02DD-6FEF-8FA03BCEA4D9}"/>
                  </a:ext>
                </a:extLst>
              </p:cNvPr>
              <p:cNvSpPr/>
              <p:nvPr/>
            </p:nvSpPr>
            <p:spPr>
              <a:xfrm>
                <a:off x="3337880" y="2478907"/>
                <a:ext cx="177870" cy="107068"/>
              </a:xfrm>
              <a:custGeom>
                <a:avLst/>
                <a:gdLst>
                  <a:gd name="connsiteX0" fmla="*/ 174886 w 177870"/>
                  <a:gd name="connsiteY0" fmla="*/ 27038 h 107068"/>
                  <a:gd name="connsiteX1" fmla="*/ 80350 w 177870"/>
                  <a:gd name="connsiteY1" fmla="*/ 1255 h 107068"/>
                  <a:gd name="connsiteX2" fmla="*/ 138 w 177870"/>
                  <a:gd name="connsiteY2" fmla="*/ 9849 h 107068"/>
                  <a:gd name="connsiteX3" fmla="*/ 20191 w 177870"/>
                  <a:gd name="connsiteY3" fmla="*/ 107250 h 107068"/>
                  <a:gd name="connsiteX4" fmla="*/ 88944 w 177870"/>
                  <a:gd name="connsiteY4" fmla="*/ 67144 h 107068"/>
                  <a:gd name="connsiteX5" fmla="*/ 137644 w 177870"/>
                  <a:gd name="connsiteY5" fmla="*/ 44226 h 107068"/>
                  <a:gd name="connsiteX6" fmla="*/ 163427 w 177870"/>
                  <a:gd name="connsiteY6" fmla="*/ 38497 h 107068"/>
                  <a:gd name="connsiteX7" fmla="*/ 172021 w 177870"/>
                  <a:gd name="connsiteY7" fmla="*/ 35632 h 107068"/>
                  <a:gd name="connsiteX8" fmla="*/ 174886 w 177870"/>
                  <a:gd name="connsiteY8" fmla="*/ 27038 h 10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870" h="107068">
                    <a:moveTo>
                      <a:pt x="174886" y="27038"/>
                    </a:moveTo>
                    <a:cubicBezTo>
                      <a:pt x="146238" y="12714"/>
                      <a:pt x="111862" y="4120"/>
                      <a:pt x="80350" y="1255"/>
                    </a:cubicBezTo>
                    <a:cubicBezTo>
                      <a:pt x="54567" y="-1609"/>
                      <a:pt x="25920" y="1255"/>
                      <a:pt x="138" y="9849"/>
                    </a:cubicBezTo>
                    <a:cubicBezTo>
                      <a:pt x="11597" y="41361"/>
                      <a:pt x="17326" y="75738"/>
                      <a:pt x="20191" y="107250"/>
                    </a:cubicBezTo>
                    <a:cubicBezTo>
                      <a:pt x="45973" y="98656"/>
                      <a:pt x="66026" y="78603"/>
                      <a:pt x="88944" y="67144"/>
                    </a:cubicBezTo>
                    <a:cubicBezTo>
                      <a:pt x="103268" y="58550"/>
                      <a:pt x="120456" y="49956"/>
                      <a:pt x="137644" y="44226"/>
                    </a:cubicBezTo>
                    <a:cubicBezTo>
                      <a:pt x="146238" y="41361"/>
                      <a:pt x="154833" y="38497"/>
                      <a:pt x="163427" y="38497"/>
                    </a:cubicBezTo>
                    <a:cubicBezTo>
                      <a:pt x="166291" y="38497"/>
                      <a:pt x="169156" y="38497"/>
                      <a:pt x="172021" y="35632"/>
                    </a:cubicBezTo>
                    <a:cubicBezTo>
                      <a:pt x="177750" y="32767"/>
                      <a:pt x="180615" y="29903"/>
                      <a:pt x="174886" y="27038"/>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25" name="Freeform 24">
                <a:extLst>
                  <a:ext uri="{FF2B5EF4-FFF2-40B4-BE49-F238E27FC236}">
                    <a16:creationId xmlns:a16="http://schemas.microsoft.com/office/drawing/2014/main" id="{3D5FDD95-EC25-70E5-8DA2-750E6B324C1A}"/>
                  </a:ext>
                </a:extLst>
              </p:cNvPr>
              <p:cNvSpPr/>
              <p:nvPr/>
            </p:nvSpPr>
            <p:spPr>
              <a:xfrm>
                <a:off x="3160267" y="2961254"/>
                <a:ext cx="91671" cy="112997"/>
              </a:xfrm>
              <a:custGeom>
                <a:avLst/>
                <a:gdLst>
                  <a:gd name="connsiteX0" fmla="*/ 51687 w 91671"/>
                  <a:gd name="connsiteY0" fmla="*/ 215 h 112997"/>
                  <a:gd name="connsiteX1" fmla="*/ 122 w 91671"/>
                  <a:gd name="connsiteY1" fmla="*/ 40321 h 112997"/>
                  <a:gd name="connsiteX2" fmla="*/ 43093 w 91671"/>
                  <a:gd name="connsiteY2" fmla="*/ 68968 h 112997"/>
                  <a:gd name="connsiteX3" fmla="*/ 71740 w 91671"/>
                  <a:gd name="connsiteY3" fmla="*/ 91886 h 112997"/>
                  <a:gd name="connsiteX4" fmla="*/ 83199 w 91671"/>
                  <a:gd name="connsiteY4" fmla="*/ 106210 h 112997"/>
                  <a:gd name="connsiteX5" fmla="*/ 86064 w 91671"/>
                  <a:gd name="connsiteY5" fmla="*/ 111939 h 112997"/>
                  <a:gd name="connsiteX6" fmla="*/ 91793 w 91671"/>
                  <a:gd name="connsiteY6" fmla="*/ 111939 h 112997"/>
                  <a:gd name="connsiteX7" fmla="*/ 83199 w 91671"/>
                  <a:gd name="connsiteY7" fmla="*/ 48915 h 112997"/>
                  <a:gd name="connsiteX8" fmla="*/ 51687 w 91671"/>
                  <a:gd name="connsiteY8" fmla="*/ 215 h 112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671" h="112997">
                    <a:moveTo>
                      <a:pt x="51687" y="215"/>
                    </a:moveTo>
                    <a:cubicBezTo>
                      <a:pt x="34499" y="14539"/>
                      <a:pt x="17311" y="28862"/>
                      <a:pt x="122" y="40321"/>
                    </a:cubicBezTo>
                    <a:cubicBezTo>
                      <a:pt x="11581" y="51780"/>
                      <a:pt x="28769" y="60374"/>
                      <a:pt x="43093" y="68968"/>
                    </a:cubicBezTo>
                    <a:cubicBezTo>
                      <a:pt x="51687" y="74698"/>
                      <a:pt x="63146" y="83292"/>
                      <a:pt x="71740" y="91886"/>
                    </a:cubicBezTo>
                    <a:cubicBezTo>
                      <a:pt x="74605" y="97616"/>
                      <a:pt x="80334" y="100480"/>
                      <a:pt x="83199" y="106210"/>
                    </a:cubicBezTo>
                    <a:cubicBezTo>
                      <a:pt x="83199" y="106210"/>
                      <a:pt x="86064" y="109074"/>
                      <a:pt x="86064" y="111939"/>
                    </a:cubicBezTo>
                    <a:cubicBezTo>
                      <a:pt x="86064" y="114804"/>
                      <a:pt x="91793" y="111939"/>
                      <a:pt x="91793" y="111939"/>
                    </a:cubicBezTo>
                    <a:cubicBezTo>
                      <a:pt x="91793" y="91886"/>
                      <a:pt x="88929" y="68968"/>
                      <a:pt x="83199" y="48915"/>
                    </a:cubicBezTo>
                    <a:cubicBezTo>
                      <a:pt x="71740" y="31727"/>
                      <a:pt x="63146" y="14539"/>
                      <a:pt x="51687" y="215"/>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26" name="Freeform 25">
                <a:extLst>
                  <a:ext uri="{FF2B5EF4-FFF2-40B4-BE49-F238E27FC236}">
                    <a16:creationId xmlns:a16="http://schemas.microsoft.com/office/drawing/2014/main" id="{732F95A9-A437-9EEB-34E6-FB8E3D774802}"/>
                  </a:ext>
                </a:extLst>
              </p:cNvPr>
              <p:cNvSpPr/>
              <p:nvPr/>
            </p:nvSpPr>
            <p:spPr>
              <a:xfrm>
                <a:off x="3249073" y="2863854"/>
                <a:ext cx="123182" cy="112910"/>
              </a:xfrm>
              <a:custGeom>
                <a:avLst/>
                <a:gdLst>
                  <a:gd name="connsiteX0" fmla="*/ 45965 w 123182"/>
                  <a:gd name="connsiteY0" fmla="*/ 208 h 112910"/>
                  <a:gd name="connsiteX1" fmla="*/ 130 w 123182"/>
                  <a:gd name="connsiteY1" fmla="*/ 60367 h 112910"/>
                  <a:gd name="connsiteX2" fmla="*/ 57424 w 123182"/>
                  <a:gd name="connsiteY2" fmla="*/ 77556 h 112910"/>
                  <a:gd name="connsiteX3" fmla="*/ 94665 w 123182"/>
                  <a:gd name="connsiteY3" fmla="*/ 94744 h 112910"/>
                  <a:gd name="connsiteX4" fmla="*/ 111854 w 123182"/>
                  <a:gd name="connsiteY4" fmla="*/ 106203 h 112910"/>
                  <a:gd name="connsiteX5" fmla="*/ 117583 w 123182"/>
                  <a:gd name="connsiteY5" fmla="*/ 111932 h 112910"/>
                  <a:gd name="connsiteX6" fmla="*/ 123313 w 123182"/>
                  <a:gd name="connsiteY6" fmla="*/ 109068 h 112910"/>
                  <a:gd name="connsiteX7" fmla="*/ 91801 w 123182"/>
                  <a:gd name="connsiteY7" fmla="*/ 43179 h 112910"/>
                  <a:gd name="connsiteX8" fmla="*/ 45965 w 123182"/>
                  <a:gd name="connsiteY8" fmla="*/ 208 h 112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182" h="112910">
                    <a:moveTo>
                      <a:pt x="45965" y="208"/>
                    </a:moveTo>
                    <a:cubicBezTo>
                      <a:pt x="31641" y="20261"/>
                      <a:pt x="17318" y="40314"/>
                      <a:pt x="130" y="60367"/>
                    </a:cubicBezTo>
                    <a:cubicBezTo>
                      <a:pt x="17318" y="68961"/>
                      <a:pt x="37371" y="71826"/>
                      <a:pt x="57424" y="77556"/>
                    </a:cubicBezTo>
                    <a:cubicBezTo>
                      <a:pt x="68883" y="80420"/>
                      <a:pt x="83206" y="86150"/>
                      <a:pt x="94665" y="94744"/>
                    </a:cubicBezTo>
                    <a:cubicBezTo>
                      <a:pt x="100395" y="97609"/>
                      <a:pt x="106124" y="100473"/>
                      <a:pt x="111854" y="106203"/>
                    </a:cubicBezTo>
                    <a:cubicBezTo>
                      <a:pt x="111854" y="106203"/>
                      <a:pt x="114718" y="109068"/>
                      <a:pt x="117583" y="111932"/>
                    </a:cubicBezTo>
                    <a:cubicBezTo>
                      <a:pt x="120448" y="114797"/>
                      <a:pt x="123313" y="111932"/>
                      <a:pt x="123313" y="109068"/>
                    </a:cubicBezTo>
                    <a:cubicBezTo>
                      <a:pt x="117583" y="86150"/>
                      <a:pt x="106124" y="63232"/>
                      <a:pt x="91801" y="43179"/>
                    </a:cubicBezTo>
                    <a:cubicBezTo>
                      <a:pt x="77477" y="25991"/>
                      <a:pt x="63153" y="11667"/>
                      <a:pt x="45965" y="208"/>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27" name="Freeform 26">
                <a:extLst>
                  <a:ext uri="{FF2B5EF4-FFF2-40B4-BE49-F238E27FC236}">
                    <a16:creationId xmlns:a16="http://schemas.microsoft.com/office/drawing/2014/main" id="{68A613B0-B028-CE19-BDBA-D299D46B186F}"/>
                  </a:ext>
                </a:extLst>
              </p:cNvPr>
              <p:cNvSpPr/>
              <p:nvPr/>
            </p:nvSpPr>
            <p:spPr>
              <a:xfrm>
                <a:off x="3317827" y="2743536"/>
                <a:ext cx="144422" cy="94535"/>
              </a:xfrm>
              <a:custGeom>
                <a:avLst/>
                <a:gdLst>
                  <a:gd name="connsiteX0" fmla="*/ 88941 w 144422"/>
                  <a:gd name="connsiteY0" fmla="*/ 31711 h 94535"/>
                  <a:gd name="connsiteX1" fmla="*/ 28782 w 144422"/>
                  <a:gd name="connsiteY1" fmla="*/ 199 h 94535"/>
                  <a:gd name="connsiteX2" fmla="*/ 135 w 144422"/>
                  <a:gd name="connsiteY2" fmla="*/ 77547 h 94535"/>
                  <a:gd name="connsiteX3" fmla="*/ 66024 w 144422"/>
                  <a:gd name="connsiteY3" fmla="*/ 80411 h 94535"/>
                  <a:gd name="connsiteX4" fmla="*/ 111859 w 144422"/>
                  <a:gd name="connsiteY4" fmla="*/ 86141 h 94535"/>
                  <a:gd name="connsiteX5" fmla="*/ 131912 w 144422"/>
                  <a:gd name="connsiteY5" fmla="*/ 91870 h 94535"/>
                  <a:gd name="connsiteX6" fmla="*/ 140506 w 144422"/>
                  <a:gd name="connsiteY6" fmla="*/ 94735 h 94535"/>
                  <a:gd name="connsiteX7" fmla="*/ 143371 w 144422"/>
                  <a:gd name="connsiteY7" fmla="*/ 91870 h 94535"/>
                  <a:gd name="connsiteX8" fmla="*/ 88941 w 144422"/>
                  <a:gd name="connsiteY8" fmla="*/ 31711 h 9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422" h="94535">
                    <a:moveTo>
                      <a:pt x="88941" y="31711"/>
                    </a:moveTo>
                    <a:cubicBezTo>
                      <a:pt x="71753" y="17387"/>
                      <a:pt x="51700" y="5929"/>
                      <a:pt x="28782" y="199"/>
                    </a:cubicBezTo>
                    <a:cubicBezTo>
                      <a:pt x="23053" y="25982"/>
                      <a:pt x="11594" y="51764"/>
                      <a:pt x="135" y="77547"/>
                    </a:cubicBezTo>
                    <a:cubicBezTo>
                      <a:pt x="23053" y="83276"/>
                      <a:pt x="43106" y="77547"/>
                      <a:pt x="66024" y="80411"/>
                    </a:cubicBezTo>
                    <a:cubicBezTo>
                      <a:pt x="80347" y="80411"/>
                      <a:pt x="97536" y="83276"/>
                      <a:pt x="111859" y="86141"/>
                    </a:cubicBezTo>
                    <a:cubicBezTo>
                      <a:pt x="117589" y="89005"/>
                      <a:pt x="126183" y="89005"/>
                      <a:pt x="131912" y="91870"/>
                    </a:cubicBezTo>
                    <a:cubicBezTo>
                      <a:pt x="134777" y="91870"/>
                      <a:pt x="137642" y="94735"/>
                      <a:pt x="140506" y="94735"/>
                    </a:cubicBezTo>
                    <a:cubicBezTo>
                      <a:pt x="143371" y="94735"/>
                      <a:pt x="146236" y="91870"/>
                      <a:pt x="143371" y="91870"/>
                    </a:cubicBezTo>
                    <a:cubicBezTo>
                      <a:pt x="129047" y="68952"/>
                      <a:pt x="108994" y="48899"/>
                      <a:pt x="88941" y="31711"/>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28" name="Freeform 27">
                <a:extLst>
                  <a:ext uri="{FF2B5EF4-FFF2-40B4-BE49-F238E27FC236}">
                    <a16:creationId xmlns:a16="http://schemas.microsoft.com/office/drawing/2014/main" id="{5C67FDD9-35E1-BEFC-B3AF-AC800F15BF16}"/>
                  </a:ext>
                </a:extLst>
              </p:cNvPr>
              <p:cNvSpPr/>
              <p:nvPr/>
            </p:nvSpPr>
            <p:spPr>
              <a:xfrm>
                <a:off x="2647482" y="2966984"/>
                <a:ext cx="381007" cy="97708"/>
              </a:xfrm>
              <a:custGeom>
                <a:avLst/>
                <a:gdLst>
                  <a:gd name="connsiteX0" fmla="*/ 189168 w 381007"/>
                  <a:gd name="connsiteY0" fmla="*/ 20268 h 97708"/>
                  <a:gd name="connsiteX1" fmla="*/ 96 w 381007"/>
                  <a:gd name="connsiteY1" fmla="*/ 215 h 97708"/>
                  <a:gd name="connsiteX2" fmla="*/ 74579 w 381007"/>
                  <a:gd name="connsiteY2" fmla="*/ 48915 h 97708"/>
                  <a:gd name="connsiteX3" fmla="*/ 286568 w 381007"/>
                  <a:gd name="connsiteY3" fmla="*/ 97615 h 97708"/>
                  <a:gd name="connsiteX4" fmla="*/ 381104 w 381007"/>
                  <a:gd name="connsiteY4" fmla="*/ 86157 h 97708"/>
                  <a:gd name="connsiteX5" fmla="*/ 235003 w 381007"/>
                  <a:gd name="connsiteY5" fmla="*/ 46050 h 97708"/>
                  <a:gd name="connsiteX6" fmla="*/ 189168 w 381007"/>
                  <a:gd name="connsiteY6" fmla="*/ 20268 h 97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7" h="97708">
                    <a:moveTo>
                      <a:pt x="189168" y="20268"/>
                    </a:moveTo>
                    <a:cubicBezTo>
                      <a:pt x="117550" y="28862"/>
                      <a:pt x="51661" y="23133"/>
                      <a:pt x="96" y="215"/>
                    </a:cubicBezTo>
                    <a:cubicBezTo>
                      <a:pt x="23014" y="20268"/>
                      <a:pt x="48797" y="34592"/>
                      <a:pt x="74579" y="48915"/>
                    </a:cubicBezTo>
                    <a:cubicBezTo>
                      <a:pt x="137603" y="83292"/>
                      <a:pt x="212086" y="100480"/>
                      <a:pt x="286568" y="97615"/>
                    </a:cubicBezTo>
                    <a:cubicBezTo>
                      <a:pt x="318080" y="97615"/>
                      <a:pt x="349592" y="91886"/>
                      <a:pt x="381104" y="86157"/>
                    </a:cubicBezTo>
                    <a:cubicBezTo>
                      <a:pt x="329539" y="80427"/>
                      <a:pt x="280839" y="66103"/>
                      <a:pt x="235003" y="46050"/>
                    </a:cubicBezTo>
                    <a:cubicBezTo>
                      <a:pt x="220680" y="37456"/>
                      <a:pt x="203492" y="28862"/>
                      <a:pt x="189168" y="20268"/>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29" name="Freeform 28">
                <a:extLst>
                  <a:ext uri="{FF2B5EF4-FFF2-40B4-BE49-F238E27FC236}">
                    <a16:creationId xmlns:a16="http://schemas.microsoft.com/office/drawing/2014/main" id="{406963CD-AFA4-56CF-E8E0-E12C4AB423CD}"/>
                  </a:ext>
                </a:extLst>
              </p:cNvPr>
              <p:cNvSpPr/>
              <p:nvPr/>
            </p:nvSpPr>
            <p:spPr>
              <a:xfrm>
                <a:off x="2876660" y="2799557"/>
                <a:ext cx="345039" cy="241909"/>
              </a:xfrm>
              <a:custGeom>
                <a:avLst/>
                <a:gdLst>
                  <a:gd name="connsiteX0" fmla="*/ 343878 w 345039"/>
                  <a:gd name="connsiteY0" fmla="*/ 7211 h 241909"/>
                  <a:gd name="connsiteX1" fmla="*/ 343878 w 345039"/>
                  <a:gd name="connsiteY1" fmla="*/ 1481 h 241909"/>
                  <a:gd name="connsiteX2" fmla="*/ 338148 w 345039"/>
                  <a:gd name="connsiteY2" fmla="*/ 1481 h 241909"/>
                  <a:gd name="connsiteX3" fmla="*/ 183453 w 345039"/>
                  <a:gd name="connsiteY3" fmla="*/ 113206 h 241909"/>
                  <a:gd name="connsiteX4" fmla="*/ 149077 w 345039"/>
                  <a:gd name="connsiteY4" fmla="*/ 130394 h 241909"/>
                  <a:gd name="connsiteX5" fmla="*/ 111 w 345039"/>
                  <a:gd name="connsiteY5" fmla="*/ 179094 h 241909"/>
                  <a:gd name="connsiteX6" fmla="*/ 43082 w 345039"/>
                  <a:gd name="connsiteY6" fmla="*/ 202012 h 241909"/>
                  <a:gd name="connsiteX7" fmla="*/ 186318 w 345039"/>
                  <a:gd name="connsiteY7" fmla="*/ 242118 h 241909"/>
                  <a:gd name="connsiteX8" fmla="*/ 243612 w 345039"/>
                  <a:gd name="connsiteY8" fmla="*/ 216335 h 241909"/>
                  <a:gd name="connsiteX9" fmla="*/ 166265 w 345039"/>
                  <a:gd name="connsiteY9" fmla="*/ 150447 h 241909"/>
                  <a:gd name="connsiteX10" fmla="*/ 343878 w 345039"/>
                  <a:gd name="connsiteY10" fmla="*/ 7211 h 24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5039" h="241909">
                    <a:moveTo>
                      <a:pt x="343878" y="7211"/>
                    </a:moveTo>
                    <a:cubicBezTo>
                      <a:pt x="343878" y="7211"/>
                      <a:pt x="346742" y="4346"/>
                      <a:pt x="343878" y="1481"/>
                    </a:cubicBezTo>
                    <a:cubicBezTo>
                      <a:pt x="341013" y="-1383"/>
                      <a:pt x="338148" y="1481"/>
                      <a:pt x="338148" y="1481"/>
                    </a:cubicBezTo>
                    <a:cubicBezTo>
                      <a:pt x="295177" y="44452"/>
                      <a:pt x="243612" y="81694"/>
                      <a:pt x="183453" y="113206"/>
                    </a:cubicBezTo>
                    <a:cubicBezTo>
                      <a:pt x="171994" y="118935"/>
                      <a:pt x="160536" y="124664"/>
                      <a:pt x="149077" y="130394"/>
                    </a:cubicBezTo>
                    <a:cubicBezTo>
                      <a:pt x="100376" y="153312"/>
                      <a:pt x="48811" y="170500"/>
                      <a:pt x="111" y="179094"/>
                    </a:cubicBezTo>
                    <a:cubicBezTo>
                      <a:pt x="14435" y="187688"/>
                      <a:pt x="28758" y="193418"/>
                      <a:pt x="43082" y="202012"/>
                    </a:cubicBezTo>
                    <a:cubicBezTo>
                      <a:pt x="88918" y="222065"/>
                      <a:pt x="134753" y="236389"/>
                      <a:pt x="186318" y="242118"/>
                    </a:cubicBezTo>
                    <a:cubicBezTo>
                      <a:pt x="206371" y="236389"/>
                      <a:pt x="226424" y="227794"/>
                      <a:pt x="243612" y="216335"/>
                    </a:cubicBezTo>
                    <a:cubicBezTo>
                      <a:pt x="217830" y="196282"/>
                      <a:pt x="192047" y="173365"/>
                      <a:pt x="166265" y="150447"/>
                    </a:cubicBezTo>
                    <a:cubicBezTo>
                      <a:pt x="246477" y="113206"/>
                      <a:pt x="303772" y="61641"/>
                      <a:pt x="343878" y="7211"/>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30" name="Freeform 29">
                <a:extLst>
                  <a:ext uri="{FF2B5EF4-FFF2-40B4-BE49-F238E27FC236}">
                    <a16:creationId xmlns:a16="http://schemas.microsoft.com/office/drawing/2014/main" id="{C8423D4D-740D-D958-7433-388065618087}"/>
                  </a:ext>
                </a:extLst>
              </p:cNvPr>
              <p:cNvSpPr/>
              <p:nvPr/>
            </p:nvSpPr>
            <p:spPr>
              <a:xfrm>
                <a:off x="2487058" y="2474252"/>
                <a:ext cx="143235" cy="277877"/>
              </a:xfrm>
              <a:custGeom>
                <a:avLst/>
                <a:gdLst>
                  <a:gd name="connsiteX0" fmla="*/ 45912 w 143235"/>
                  <a:gd name="connsiteY0" fmla="*/ 252282 h 277877"/>
                  <a:gd name="connsiteX1" fmla="*/ 57371 w 143235"/>
                  <a:gd name="connsiteY1" fmla="*/ 258011 h 277877"/>
                  <a:gd name="connsiteX2" fmla="*/ 100342 w 143235"/>
                  <a:gd name="connsiteY2" fmla="*/ 272335 h 277877"/>
                  <a:gd name="connsiteX3" fmla="*/ 143313 w 143235"/>
                  <a:gd name="connsiteY3" fmla="*/ 278065 h 277877"/>
                  <a:gd name="connsiteX4" fmla="*/ 126124 w 143235"/>
                  <a:gd name="connsiteY4" fmla="*/ 232229 h 277877"/>
                  <a:gd name="connsiteX5" fmla="*/ 108936 w 143235"/>
                  <a:gd name="connsiteY5" fmla="*/ 157746 h 277877"/>
                  <a:gd name="connsiteX6" fmla="*/ 106071 w 143235"/>
                  <a:gd name="connsiteY6" fmla="*/ 131964 h 277877"/>
                  <a:gd name="connsiteX7" fmla="*/ 103207 w 143235"/>
                  <a:gd name="connsiteY7" fmla="*/ 109046 h 277877"/>
                  <a:gd name="connsiteX8" fmla="*/ 103207 w 143235"/>
                  <a:gd name="connsiteY8" fmla="*/ 97587 h 277877"/>
                  <a:gd name="connsiteX9" fmla="*/ 103207 w 143235"/>
                  <a:gd name="connsiteY9" fmla="*/ 54616 h 277877"/>
                  <a:gd name="connsiteX10" fmla="*/ 60236 w 143235"/>
                  <a:gd name="connsiteY10" fmla="*/ 40293 h 277877"/>
                  <a:gd name="connsiteX11" fmla="*/ 54506 w 143235"/>
                  <a:gd name="connsiteY11" fmla="*/ 37428 h 277877"/>
                  <a:gd name="connsiteX12" fmla="*/ 37318 w 143235"/>
                  <a:gd name="connsiteY12" fmla="*/ 23104 h 277877"/>
                  <a:gd name="connsiteX13" fmla="*/ 31589 w 143235"/>
                  <a:gd name="connsiteY13" fmla="*/ 11646 h 277877"/>
                  <a:gd name="connsiteX14" fmla="*/ 28724 w 143235"/>
                  <a:gd name="connsiteY14" fmla="*/ 187 h 277877"/>
                  <a:gd name="connsiteX15" fmla="*/ 11536 w 143235"/>
                  <a:gd name="connsiteY15" fmla="*/ 54616 h 277877"/>
                  <a:gd name="connsiteX16" fmla="*/ 5806 w 143235"/>
                  <a:gd name="connsiteY16" fmla="*/ 77534 h 277877"/>
                  <a:gd name="connsiteX17" fmla="*/ 77 w 143235"/>
                  <a:gd name="connsiteY17" fmla="*/ 123370 h 277877"/>
                  <a:gd name="connsiteX18" fmla="*/ 77 w 143235"/>
                  <a:gd name="connsiteY18" fmla="*/ 134829 h 277877"/>
                  <a:gd name="connsiteX19" fmla="*/ 77 w 143235"/>
                  <a:gd name="connsiteY19" fmla="*/ 169205 h 277877"/>
                  <a:gd name="connsiteX20" fmla="*/ 2942 w 143235"/>
                  <a:gd name="connsiteY20" fmla="*/ 212176 h 277877"/>
                  <a:gd name="connsiteX21" fmla="*/ 45912 w 143235"/>
                  <a:gd name="connsiteY21" fmla="*/ 252282 h 277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3235" h="277877">
                    <a:moveTo>
                      <a:pt x="45912" y="252282"/>
                    </a:moveTo>
                    <a:cubicBezTo>
                      <a:pt x="48777" y="255147"/>
                      <a:pt x="51642" y="255147"/>
                      <a:pt x="57371" y="258011"/>
                    </a:cubicBezTo>
                    <a:cubicBezTo>
                      <a:pt x="71695" y="263741"/>
                      <a:pt x="86018" y="269470"/>
                      <a:pt x="100342" y="272335"/>
                    </a:cubicBezTo>
                    <a:cubicBezTo>
                      <a:pt x="114666" y="275200"/>
                      <a:pt x="128989" y="278065"/>
                      <a:pt x="143313" y="278065"/>
                    </a:cubicBezTo>
                    <a:cubicBezTo>
                      <a:pt x="137583" y="263741"/>
                      <a:pt x="131854" y="249417"/>
                      <a:pt x="126124" y="232229"/>
                    </a:cubicBezTo>
                    <a:cubicBezTo>
                      <a:pt x="117530" y="209311"/>
                      <a:pt x="111801" y="183529"/>
                      <a:pt x="108936" y="157746"/>
                    </a:cubicBezTo>
                    <a:cubicBezTo>
                      <a:pt x="108936" y="149152"/>
                      <a:pt x="106071" y="140558"/>
                      <a:pt x="106071" y="131964"/>
                    </a:cubicBezTo>
                    <a:cubicBezTo>
                      <a:pt x="106071" y="126234"/>
                      <a:pt x="106071" y="117640"/>
                      <a:pt x="103207" y="109046"/>
                    </a:cubicBezTo>
                    <a:cubicBezTo>
                      <a:pt x="103207" y="106181"/>
                      <a:pt x="103207" y="100452"/>
                      <a:pt x="103207" y="97587"/>
                    </a:cubicBezTo>
                    <a:cubicBezTo>
                      <a:pt x="103207" y="83264"/>
                      <a:pt x="103207" y="68940"/>
                      <a:pt x="103207" y="54616"/>
                    </a:cubicBezTo>
                    <a:cubicBezTo>
                      <a:pt x="86018" y="51752"/>
                      <a:pt x="71695" y="48887"/>
                      <a:pt x="60236" y="40293"/>
                    </a:cubicBezTo>
                    <a:cubicBezTo>
                      <a:pt x="57371" y="40293"/>
                      <a:pt x="57371" y="37428"/>
                      <a:pt x="54506" y="37428"/>
                    </a:cubicBezTo>
                    <a:cubicBezTo>
                      <a:pt x="48777" y="34563"/>
                      <a:pt x="43048" y="28834"/>
                      <a:pt x="37318" y="23104"/>
                    </a:cubicBezTo>
                    <a:cubicBezTo>
                      <a:pt x="34453" y="20240"/>
                      <a:pt x="31589" y="17375"/>
                      <a:pt x="31589" y="11646"/>
                    </a:cubicBezTo>
                    <a:cubicBezTo>
                      <a:pt x="28724" y="8781"/>
                      <a:pt x="28724" y="3051"/>
                      <a:pt x="28724" y="187"/>
                    </a:cubicBezTo>
                    <a:cubicBezTo>
                      <a:pt x="22995" y="17375"/>
                      <a:pt x="17265" y="34563"/>
                      <a:pt x="11536" y="54616"/>
                    </a:cubicBezTo>
                    <a:cubicBezTo>
                      <a:pt x="8671" y="60346"/>
                      <a:pt x="8671" y="68940"/>
                      <a:pt x="5806" y="77534"/>
                    </a:cubicBezTo>
                    <a:cubicBezTo>
                      <a:pt x="2942" y="91858"/>
                      <a:pt x="77" y="106181"/>
                      <a:pt x="77" y="123370"/>
                    </a:cubicBezTo>
                    <a:cubicBezTo>
                      <a:pt x="77" y="126234"/>
                      <a:pt x="77" y="131964"/>
                      <a:pt x="77" y="134829"/>
                    </a:cubicBezTo>
                    <a:cubicBezTo>
                      <a:pt x="77" y="146287"/>
                      <a:pt x="77" y="157746"/>
                      <a:pt x="77" y="169205"/>
                    </a:cubicBezTo>
                    <a:cubicBezTo>
                      <a:pt x="77" y="183529"/>
                      <a:pt x="77" y="197852"/>
                      <a:pt x="2942" y="212176"/>
                    </a:cubicBezTo>
                    <a:cubicBezTo>
                      <a:pt x="11536" y="226500"/>
                      <a:pt x="28724" y="240823"/>
                      <a:pt x="45912" y="252282"/>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31" name="Freeform 30">
                <a:extLst>
                  <a:ext uri="{FF2B5EF4-FFF2-40B4-BE49-F238E27FC236}">
                    <a16:creationId xmlns:a16="http://schemas.microsoft.com/office/drawing/2014/main" id="{62C5275B-723A-9B22-6C52-D4B3802E1A20}"/>
                  </a:ext>
                </a:extLst>
              </p:cNvPr>
              <p:cNvSpPr/>
              <p:nvPr/>
            </p:nvSpPr>
            <p:spPr>
              <a:xfrm>
                <a:off x="2630294" y="2369849"/>
                <a:ext cx="379416" cy="385145"/>
              </a:xfrm>
              <a:custGeom>
                <a:avLst/>
                <a:gdLst>
                  <a:gd name="connsiteX0" fmla="*/ 31607 w 379416"/>
                  <a:gd name="connsiteY0" fmla="*/ 161881 h 385145"/>
                  <a:gd name="connsiteX1" fmla="*/ 95 w 379416"/>
                  <a:gd name="connsiteY1" fmla="*/ 164745 h 385145"/>
                  <a:gd name="connsiteX2" fmla="*/ 95 w 379416"/>
                  <a:gd name="connsiteY2" fmla="*/ 196257 h 385145"/>
                  <a:gd name="connsiteX3" fmla="*/ 95 w 379416"/>
                  <a:gd name="connsiteY3" fmla="*/ 196257 h 385145"/>
                  <a:gd name="connsiteX4" fmla="*/ 95 w 379416"/>
                  <a:gd name="connsiteY4" fmla="*/ 207716 h 385145"/>
                  <a:gd name="connsiteX5" fmla="*/ 95 w 379416"/>
                  <a:gd name="connsiteY5" fmla="*/ 224905 h 385145"/>
                  <a:gd name="connsiteX6" fmla="*/ 14419 w 379416"/>
                  <a:gd name="connsiteY6" fmla="*/ 305117 h 385145"/>
                  <a:gd name="connsiteX7" fmla="*/ 43066 w 379416"/>
                  <a:gd name="connsiteY7" fmla="*/ 385329 h 385145"/>
                  <a:gd name="connsiteX8" fmla="*/ 235002 w 379416"/>
                  <a:gd name="connsiteY8" fmla="*/ 342358 h 385145"/>
                  <a:gd name="connsiteX9" fmla="*/ 166249 w 379416"/>
                  <a:gd name="connsiteY9" fmla="*/ 196257 h 385145"/>
                  <a:gd name="connsiteX10" fmla="*/ 154790 w 379416"/>
                  <a:gd name="connsiteY10" fmla="*/ 170475 h 385145"/>
                  <a:gd name="connsiteX11" fmla="*/ 192031 w 379416"/>
                  <a:gd name="connsiteY11" fmla="*/ 153287 h 385145"/>
                  <a:gd name="connsiteX12" fmla="*/ 372509 w 379416"/>
                  <a:gd name="connsiteY12" fmla="*/ 15780 h 385145"/>
                  <a:gd name="connsiteX13" fmla="*/ 378238 w 379416"/>
                  <a:gd name="connsiteY13" fmla="*/ 7186 h 385145"/>
                  <a:gd name="connsiteX14" fmla="*/ 378238 w 379416"/>
                  <a:gd name="connsiteY14" fmla="*/ 1456 h 385145"/>
                  <a:gd name="connsiteX15" fmla="*/ 372509 w 379416"/>
                  <a:gd name="connsiteY15" fmla="*/ 1456 h 385145"/>
                  <a:gd name="connsiteX16" fmla="*/ 352456 w 379416"/>
                  <a:gd name="connsiteY16" fmla="*/ 18645 h 385145"/>
                  <a:gd name="connsiteX17" fmla="*/ 214949 w 379416"/>
                  <a:gd name="connsiteY17" fmla="*/ 104586 h 385145"/>
                  <a:gd name="connsiteX18" fmla="*/ 143331 w 379416"/>
                  <a:gd name="connsiteY18" fmla="*/ 133233 h 385145"/>
                  <a:gd name="connsiteX19" fmla="*/ 74578 w 379416"/>
                  <a:gd name="connsiteY19" fmla="*/ 153287 h 385145"/>
                  <a:gd name="connsiteX20" fmla="*/ 31607 w 379416"/>
                  <a:gd name="connsiteY20" fmla="*/ 161881 h 385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9416" h="385145">
                    <a:moveTo>
                      <a:pt x="31607" y="161881"/>
                    </a:moveTo>
                    <a:cubicBezTo>
                      <a:pt x="20148" y="161881"/>
                      <a:pt x="8689" y="164745"/>
                      <a:pt x="95" y="164745"/>
                    </a:cubicBezTo>
                    <a:cubicBezTo>
                      <a:pt x="95" y="176204"/>
                      <a:pt x="95" y="184798"/>
                      <a:pt x="95" y="196257"/>
                    </a:cubicBezTo>
                    <a:lnTo>
                      <a:pt x="95" y="196257"/>
                    </a:lnTo>
                    <a:cubicBezTo>
                      <a:pt x="95" y="199122"/>
                      <a:pt x="95" y="201987"/>
                      <a:pt x="95" y="207716"/>
                    </a:cubicBezTo>
                    <a:cubicBezTo>
                      <a:pt x="95" y="213446"/>
                      <a:pt x="95" y="219175"/>
                      <a:pt x="95" y="224905"/>
                    </a:cubicBezTo>
                    <a:cubicBezTo>
                      <a:pt x="2960" y="253552"/>
                      <a:pt x="8689" y="279334"/>
                      <a:pt x="14419" y="305117"/>
                    </a:cubicBezTo>
                    <a:cubicBezTo>
                      <a:pt x="20148" y="333764"/>
                      <a:pt x="31607" y="359546"/>
                      <a:pt x="43066" y="385329"/>
                    </a:cubicBezTo>
                    <a:cubicBezTo>
                      <a:pt x="100360" y="382464"/>
                      <a:pt x="166249" y="368141"/>
                      <a:pt x="235002" y="342358"/>
                    </a:cubicBezTo>
                    <a:cubicBezTo>
                      <a:pt x="206355" y="293658"/>
                      <a:pt x="183437" y="242093"/>
                      <a:pt x="166249" y="196257"/>
                    </a:cubicBezTo>
                    <a:cubicBezTo>
                      <a:pt x="163384" y="187663"/>
                      <a:pt x="160519" y="179069"/>
                      <a:pt x="154790" y="170475"/>
                    </a:cubicBezTo>
                    <a:cubicBezTo>
                      <a:pt x="166249" y="164745"/>
                      <a:pt x="180573" y="159016"/>
                      <a:pt x="192031" y="153287"/>
                    </a:cubicBezTo>
                    <a:cubicBezTo>
                      <a:pt x="272244" y="116045"/>
                      <a:pt x="335267" y="64480"/>
                      <a:pt x="372509" y="15780"/>
                    </a:cubicBezTo>
                    <a:cubicBezTo>
                      <a:pt x="375373" y="12915"/>
                      <a:pt x="378238" y="10051"/>
                      <a:pt x="378238" y="7186"/>
                    </a:cubicBezTo>
                    <a:cubicBezTo>
                      <a:pt x="378238" y="7186"/>
                      <a:pt x="381103" y="4321"/>
                      <a:pt x="378238" y="1456"/>
                    </a:cubicBezTo>
                    <a:cubicBezTo>
                      <a:pt x="375373" y="-1408"/>
                      <a:pt x="372509" y="1456"/>
                      <a:pt x="372509" y="1456"/>
                    </a:cubicBezTo>
                    <a:cubicBezTo>
                      <a:pt x="366779" y="4321"/>
                      <a:pt x="361050" y="10051"/>
                      <a:pt x="352456" y="18645"/>
                    </a:cubicBezTo>
                    <a:cubicBezTo>
                      <a:pt x="315214" y="50157"/>
                      <a:pt x="269379" y="78804"/>
                      <a:pt x="214949" y="104586"/>
                    </a:cubicBezTo>
                    <a:cubicBezTo>
                      <a:pt x="192031" y="116045"/>
                      <a:pt x="166249" y="124639"/>
                      <a:pt x="143331" y="133233"/>
                    </a:cubicBezTo>
                    <a:cubicBezTo>
                      <a:pt x="120413" y="141828"/>
                      <a:pt x="97496" y="147557"/>
                      <a:pt x="74578" y="153287"/>
                    </a:cubicBezTo>
                    <a:cubicBezTo>
                      <a:pt x="60254" y="156151"/>
                      <a:pt x="45931" y="159016"/>
                      <a:pt x="31607" y="161881"/>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32" name="Freeform 31">
                <a:extLst>
                  <a:ext uri="{FF2B5EF4-FFF2-40B4-BE49-F238E27FC236}">
                    <a16:creationId xmlns:a16="http://schemas.microsoft.com/office/drawing/2014/main" id="{8F5A5697-0F5A-A3A1-DEED-C5458EDF4E09}"/>
                  </a:ext>
                </a:extLst>
              </p:cNvPr>
              <p:cNvSpPr/>
              <p:nvPr/>
            </p:nvSpPr>
            <p:spPr>
              <a:xfrm>
                <a:off x="2530029" y="2265127"/>
                <a:ext cx="146100" cy="226312"/>
              </a:xfrm>
              <a:custGeom>
                <a:avLst/>
                <a:gdLst>
                  <a:gd name="connsiteX0" fmla="*/ 17268 w 146100"/>
                  <a:gd name="connsiteY0" fmla="*/ 206430 h 226312"/>
                  <a:gd name="connsiteX1" fmla="*/ 40186 w 146100"/>
                  <a:gd name="connsiteY1" fmla="*/ 220754 h 226312"/>
                  <a:gd name="connsiteX2" fmla="*/ 48780 w 146100"/>
                  <a:gd name="connsiteY2" fmla="*/ 223618 h 226312"/>
                  <a:gd name="connsiteX3" fmla="*/ 65968 w 146100"/>
                  <a:gd name="connsiteY3" fmla="*/ 226483 h 226312"/>
                  <a:gd name="connsiteX4" fmla="*/ 68833 w 146100"/>
                  <a:gd name="connsiteY4" fmla="*/ 206430 h 226312"/>
                  <a:gd name="connsiteX5" fmla="*/ 71698 w 146100"/>
                  <a:gd name="connsiteY5" fmla="*/ 189242 h 226312"/>
                  <a:gd name="connsiteX6" fmla="*/ 83157 w 146100"/>
                  <a:gd name="connsiteY6" fmla="*/ 137677 h 226312"/>
                  <a:gd name="connsiteX7" fmla="*/ 126128 w 146100"/>
                  <a:gd name="connsiteY7" fmla="*/ 34547 h 226312"/>
                  <a:gd name="connsiteX8" fmla="*/ 140451 w 146100"/>
                  <a:gd name="connsiteY8" fmla="*/ 8764 h 226312"/>
                  <a:gd name="connsiteX9" fmla="*/ 146181 w 146100"/>
                  <a:gd name="connsiteY9" fmla="*/ 170 h 226312"/>
                  <a:gd name="connsiteX10" fmla="*/ 108939 w 146100"/>
                  <a:gd name="connsiteY10" fmla="*/ 28817 h 226312"/>
                  <a:gd name="connsiteX11" fmla="*/ 60239 w 146100"/>
                  <a:gd name="connsiteY11" fmla="*/ 83247 h 226312"/>
                  <a:gd name="connsiteX12" fmla="*/ 80 w 146100"/>
                  <a:gd name="connsiteY12" fmla="*/ 174918 h 226312"/>
                  <a:gd name="connsiteX13" fmla="*/ 5809 w 146100"/>
                  <a:gd name="connsiteY13" fmla="*/ 192106 h 226312"/>
                  <a:gd name="connsiteX14" fmla="*/ 17268 w 146100"/>
                  <a:gd name="connsiteY14" fmla="*/ 206430 h 226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100" h="226312">
                    <a:moveTo>
                      <a:pt x="17268" y="206430"/>
                    </a:moveTo>
                    <a:cubicBezTo>
                      <a:pt x="22998" y="212160"/>
                      <a:pt x="31592" y="217889"/>
                      <a:pt x="40186" y="220754"/>
                    </a:cubicBezTo>
                    <a:cubicBezTo>
                      <a:pt x="43051" y="220754"/>
                      <a:pt x="45915" y="223618"/>
                      <a:pt x="48780" y="223618"/>
                    </a:cubicBezTo>
                    <a:cubicBezTo>
                      <a:pt x="54510" y="226483"/>
                      <a:pt x="60239" y="226483"/>
                      <a:pt x="65968" y="226483"/>
                    </a:cubicBezTo>
                    <a:cubicBezTo>
                      <a:pt x="65968" y="220754"/>
                      <a:pt x="68833" y="212160"/>
                      <a:pt x="68833" y="206430"/>
                    </a:cubicBezTo>
                    <a:cubicBezTo>
                      <a:pt x="68833" y="200701"/>
                      <a:pt x="71698" y="194971"/>
                      <a:pt x="71698" y="189242"/>
                    </a:cubicBezTo>
                    <a:cubicBezTo>
                      <a:pt x="74563" y="172053"/>
                      <a:pt x="80292" y="154865"/>
                      <a:pt x="83157" y="137677"/>
                    </a:cubicBezTo>
                    <a:cubicBezTo>
                      <a:pt x="94616" y="100435"/>
                      <a:pt x="108939" y="66059"/>
                      <a:pt x="126128" y="34547"/>
                    </a:cubicBezTo>
                    <a:cubicBezTo>
                      <a:pt x="131857" y="25953"/>
                      <a:pt x="134722" y="17359"/>
                      <a:pt x="140451" y="8764"/>
                    </a:cubicBezTo>
                    <a:cubicBezTo>
                      <a:pt x="143316" y="5900"/>
                      <a:pt x="143316" y="3035"/>
                      <a:pt x="146181" y="170"/>
                    </a:cubicBezTo>
                    <a:cubicBezTo>
                      <a:pt x="131857" y="8764"/>
                      <a:pt x="120398" y="17359"/>
                      <a:pt x="108939" y="28817"/>
                    </a:cubicBezTo>
                    <a:cubicBezTo>
                      <a:pt x="91751" y="46006"/>
                      <a:pt x="74563" y="63194"/>
                      <a:pt x="60239" y="83247"/>
                    </a:cubicBezTo>
                    <a:cubicBezTo>
                      <a:pt x="37321" y="111894"/>
                      <a:pt x="17268" y="140542"/>
                      <a:pt x="80" y="174918"/>
                    </a:cubicBezTo>
                    <a:cubicBezTo>
                      <a:pt x="80" y="180648"/>
                      <a:pt x="2945" y="186377"/>
                      <a:pt x="5809" y="192106"/>
                    </a:cubicBezTo>
                    <a:cubicBezTo>
                      <a:pt x="5809" y="194971"/>
                      <a:pt x="11539" y="200701"/>
                      <a:pt x="17268" y="206430"/>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33" name="Freeform 32">
                <a:extLst>
                  <a:ext uri="{FF2B5EF4-FFF2-40B4-BE49-F238E27FC236}">
                    <a16:creationId xmlns:a16="http://schemas.microsoft.com/office/drawing/2014/main" id="{455241D5-9B9E-1F48-E0AC-77DCF4936CB0}"/>
                  </a:ext>
                </a:extLst>
              </p:cNvPr>
              <p:cNvSpPr/>
              <p:nvPr/>
            </p:nvSpPr>
            <p:spPr>
              <a:xfrm>
                <a:off x="2630294" y="2253668"/>
                <a:ext cx="131777" cy="243501"/>
              </a:xfrm>
              <a:custGeom>
                <a:avLst/>
                <a:gdLst>
                  <a:gd name="connsiteX0" fmla="*/ 8681 w 131777"/>
                  <a:gd name="connsiteY0" fmla="*/ 172053 h 243501"/>
                  <a:gd name="connsiteX1" fmla="*/ 5816 w 131777"/>
                  <a:gd name="connsiteY1" fmla="*/ 192106 h 243501"/>
                  <a:gd name="connsiteX2" fmla="*/ 86 w 131777"/>
                  <a:gd name="connsiteY2" fmla="*/ 243671 h 243501"/>
                  <a:gd name="connsiteX3" fmla="*/ 83163 w 131777"/>
                  <a:gd name="connsiteY3" fmla="*/ 235077 h 243501"/>
                  <a:gd name="connsiteX4" fmla="*/ 131864 w 131777"/>
                  <a:gd name="connsiteY4" fmla="*/ 220753 h 243501"/>
                  <a:gd name="connsiteX5" fmla="*/ 126134 w 131777"/>
                  <a:gd name="connsiteY5" fmla="*/ 203565 h 243501"/>
                  <a:gd name="connsiteX6" fmla="*/ 106081 w 131777"/>
                  <a:gd name="connsiteY6" fmla="*/ 134812 h 243501"/>
                  <a:gd name="connsiteX7" fmla="*/ 100352 w 131777"/>
                  <a:gd name="connsiteY7" fmla="*/ 111894 h 243501"/>
                  <a:gd name="connsiteX8" fmla="*/ 91758 w 131777"/>
                  <a:gd name="connsiteY8" fmla="*/ 77517 h 243501"/>
                  <a:gd name="connsiteX9" fmla="*/ 80299 w 131777"/>
                  <a:gd name="connsiteY9" fmla="*/ 20223 h 243501"/>
                  <a:gd name="connsiteX10" fmla="*/ 74569 w 131777"/>
                  <a:gd name="connsiteY10" fmla="*/ 3035 h 243501"/>
                  <a:gd name="connsiteX11" fmla="*/ 74569 w 131777"/>
                  <a:gd name="connsiteY11" fmla="*/ 170 h 243501"/>
                  <a:gd name="connsiteX12" fmla="*/ 71704 w 131777"/>
                  <a:gd name="connsiteY12" fmla="*/ 5899 h 243501"/>
                  <a:gd name="connsiteX13" fmla="*/ 57381 w 131777"/>
                  <a:gd name="connsiteY13" fmla="*/ 31682 h 243501"/>
                  <a:gd name="connsiteX14" fmla="*/ 23004 w 131777"/>
                  <a:gd name="connsiteY14" fmla="*/ 123353 h 243501"/>
                  <a:gd name="connsiteX15" fmla="*/ 8681 w 131777"/>
                  <a:gd name="connsiteY15" fmla="*/ 172053 h 2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1777" h="243501">
                    <a:moveTo>
                      <a:pt x="8681" y="172053"/>
                    </a:moveTo>
                    <a:cubicBezTo>
                      <a:pt x="8681" y="177783"/>
                      <a:pt x="5816" y="186377"/>
                      <a:pt x="5816" y="192106"/>
                    </a:cubicBezTo>
                    <a:cubicBezTo>
                      <a:pt x="2951" y="209295"/>
                      <a:pt x="86" y="226483"/>
                      <a:pt x="86" y="243671"/>
                    </a:cubicBezTo>
                    <a:cubicBezTo>
                      <a:pt x="25869" y="243671"/>
                      <a:pt x="54516" y="240807"/>
                      <a:pt x="83163" y="235077"/>
                    </a:cubicBezTo>
                    <a:cubicBezTo>
                      <a:pt x="100352" y="232212"/>
                      <a:pt x="114675" y="226483"/>
                      <a:pt x="131864" y="220753"/>
                    </a:cubicBezTo>
                    <a:cubicBezTo>
                      <a:pt x="128999" y="215024"/>
                      <a:pt x="128999" y="209295"/>
                      <a:pt x="126134" y="203565"/>
                    </a:cubicBezTo>
                    <a:cubicBezTo>
                      <a:pt x="117540" y="180647"/>
                      <a:pt x="111811" y="157730"/>
                      <a:pt x="106081" y="134812"/>
                    </a:cubicBezTo>
                    <a:cubicBezTo>
                      <a:pt x="106081" y="126218"/>
                      <a:pt x="103216" y="117624"/>
                      <a:pt x="100352" y="111894"/>
                    </a:cubicBezTo>
                    <a:cubicBezTo>
                      <a:pt x="97487" y="100435"/>
                      <a:pt x="94622" y="88976"/>
                      <a:pt x="91758" y="77517"/>
                    </a:cubicBezTo>
                    <a:cubicBezTo>
                      <a:pt x="86028" y="54600"/>
                      <a:pt x="83163" y="37411"/>
                      <a:pt x="80299" y="20223"/>
                    </a:cubicBezTo>
                    <a:cubicBezTo>
                      <a:pt x="77434" y="14494"/>
                      <a:pt x="77434" y="8764"/>
                      <a:pt x="74569" y="3035"/>
                    </a:cubicBezTo>
                    <a:cubicBezTo>
                      <a:pt x="74569" y="3035"/>
                      <a:pt x="74569" y="170"/>
                      <a:pt x="74569" y="170"/>
                    </a:cubicBezTo>
                    <a:cubicBezTo>
                      <a:pt x="74569" y="3035"/>
                      <a:pt x="71704" y="5899"/>
                      <a:pt x="71704" y="5899"/>
                    </a:cubicBezTo>
                    <a:cubicBezTo>
                      <a:pt x="65975" y="14494"/>
                      <a:pt x="63110" y="23088"/>
                      <a:pt x="57381" y="31682"/>
                    </a:cubicBezTo>
                    <a:cubicBezTo>
                      <a:pt x="43057" y="60329"/>
                      <a:pt x="31598" y="91841"/>
                      <a:pt x="23004" y="123353"/>
                    </a:cubicBezTo>
                    <a:cubicBezTo>
                      <a:pt x="17275" y="137677"/>
                      <a:pt x="11545" y="154865"/>
                      <a:pt x="8681" y="172053"/>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34" name="Freeform 33">
                <a:extLst>
                  <a:ext uri="{FF2B5EF4-FFF2-40B4-BE49-F238E27FC236}">
                    <a16:creationId xmlns:a16="http://schemas.microsoft.com/office/drawing/2014/main" id="{03BA9557-BAE1-6AE8-156D-75685E77452C}"/>
                  </a:ext>
                </a:extLst>
              </p:cNvPr>
              <p:cNvSpPr/>
              <p:nvPr/>
            </p:nvSpPr>
            <p:spPr>
              <a:xfrm>
                <a:off x="2501382" y="2737806"/>
                <a:ext cx="292201" cy="221657"/>
              </a:xfrm>
              <a:custGeom>
                <a:avLst/>
                <a:gdLst>
                  <a:gd name="connsiteX0" fmla="*/ 292284 w 292201"/>
                  <a:gd name="connsiteY0" fmla="*/ 220787 h 221657"/>
                  <a:gd name="connsiteX1" fmla="*/ 171966 w 292201"/>
                  <a:gd name="connsiteY1" fmla="*/ 91874 h 221657"/>
                  <a:gd name="connsiteX2" fmla="*/ 149048 w 292201"/>
                  <a:gd name="connsiteY2" fmla="*/ 51768 h 221657"/>
                  <a:gd name="connsiteX3" fmla="*/ 68836 w 292201"/>
                  <a:gd name="connsiteY3" fmla="*/ 40309 h 221657"/>
                  <a:gd name="connsiteX4" fmla="*/ 34460 w 292201"/>
                  <a:gd name="connsiteY4" fmla="*/ 28850 h 221657"/>
                  <a:gd name="connsiteX5" fmla="*/ 25866 w 292201"/>
                  <a:gd name="connsiteY5" fmla="*/ 23121 h 221657"/>
                  <a:gd name="connsiteX6" fmla="*/ 83 w 292201"/>
                  <a:gd name="connsiteY6" fmla="*/ 203 h 221657"/>
                  <a:gd name="connsiteX7" fmla="*/ 20136 w 292201"/>
                  <a:gd name="connsiteY7" fmla="*/ 60362 h 221657"/>
                  <a:gd name="connsiteX8" fmla="*/ 23001 w 292201"/>
                  <a:gd name="connsiteY8" fmla="*/ 68956 h 221657"/>
                  <a:gd name="connsiteX9" fmla="*/ 40189 w 292201"/>
                  <a:gd name="connsiteY9" fmla="*/ 100468 h 221657"/>
                  <a:gd name="connsiteX10" fmla="*/ 57377 w 292201"/>
                  <a:gd name="connsiteY10" fmla="*/ 126251 h 221657"/>
                  <a:gd name="connsiteX11" fmla="*/ 88889 w 292201"/>
                  <a:gd name="connsiteY11" fmla="*/ 169222 h 221657"/>
                  <a:gd name="connsiteX12" fmla="*/ 292284 w 292201"/>
                  <a:gd name="connsiteY12" fmla="*/ 220787 h 221657"/>
                  <a:gd name="connsiteX13" fmla="*/ 292284 w 292201"/>
                  <a:gd name="connsiteY13" fmla="*/ 220787 h 22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201" h="221657">
                    <a:moveTo>
                      <a:pt x="292284" y="220787"/>
                    </a:moveTo>
                    <a:cubicBezTo>
                      <a:pt x="246449" y="186410"/>
                      <a:pt x="203478" y="140574"/>
                      <a:pt x="171966" y="91874"/>
                    </a:cubicBezTo>
                    <a:cubicBezTo>
                      <a:pt x="163372" y="80415"/>
                      <a:pt x="154778" y="66092"/>
                      <a:pt x="149048" y="51768"/>
                    </a:cubicBezTo>
                    <a:cubicBezTo>
                      <a:pt x="120401" y="51768"/>
                      <a:pt x="91754" y="48903"/>
                      <a:pt x="68836" y="40309"/>
                    </a:cubicBezTo>
                    <a:cubicBezTo>
                      <a:pt x="57377" y="40309"/>
                      <a:pt x="45919" y="34580"/>
                      <a:pt x="34460" y="28850"/>
                    </a:cubicBezTo>
                    <a:cubicBezTo>
                      <a:pt x="31595" y="25986"/>
                      <a:pt x="28730" y="25986"/>
                      <a:pt x="25866" y="23121"/>
                    </a:cubicBezTo>
                    <a:cubicBezTo>
                      <a:pt x="14407" y="17392"/>
                      <a:pt x="5812" y="8797"/>
                      <a:pt x="83" y="203"/>
                    </a:cubicBezTo>
                    <a:cubicBezTo>
                      <a:pt x="5812" y="20256"/>
                      <a:pt x="11542" y="40309"/>
                      <a:pt x="20136" y="60362"/>
                    </a:cubicBezTo>
                    <a:cubicBezTo>
                      <a:pt x="20136" y="63227"/>
                      <a:pt x="23001" y="66092"/>
                      <a:pt x="23001" y="68956"/>
                    </a:cubicBezTo>
                    <a:cubicBezTo>
                      <a:pt x="28730" y="80415"/>
                      <a:pt x="34460" y="89010"/>
                      <a:pt x="40189" y="100468"/>
                    </a:cubicBezTo>
                    <a:cubicBezTo>
                      <a:pt x="45919" y="109063"/>
                      <a:pt x="51648" y="117657"/>
                      <a:pt x="57377" y="126251"/>
                    </a:cubicBezTo>
                    <a:cubicBezTo>
                      <a:pt x="65972" y="140574"/>
                      <a:pt x="77430" y="154898"/>
                      <a:pt x="88889" y="169222"/>
                    </a:cubicBezTo>
                    <a:cubicBezTo>
                      <a:pt x="134725" y="209328"/>
                      <a:pt x="209208" y="226516"/>
                      <a:pt x="292284" y="220787"/>
                    </a:cubicBezTo>
                    <a:lnTo>
                      <a:pt x="292284" y="220787"/>
                    </a:ln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37" name="Freeform 36">
                <a:extLst>
                  <a:ext uri="{FF2B5EF4-FFF2-40B4-BE49-F238E27FC236}">
                    <a16:creationId xmlns:a16="http://schemas.microsoft.com/office/drawing/2014/main" id="{097FEF54-E796-70D5-EC44-5CFF7708F3F1}"/>
                  </a:ext>
                </a:extLst>
              </p:cNvPr>
              <p:cNvSpPr/>
              <p:nvPr/>
            </p:nvSpPr>
            <p:spPr>
              <a:xfrm>
                <a:off x="2693318" y="2558920"/>
                <a:ext cx="476816" cy="396604"/>
              </a:xfrm>
              <a:custGeom>
                <a:avLst/>
                <a:gdLst>
                  <a:gd name="connsiteX0" fmla="*/ 255063 w 476816"/>
                  <a:gd name="connsiteY0" fmla="*/ 156165 h 396604"/>
                  <a:gd name="connsiteX1" fmla="*/ 192039 w 476816"/>
                  <a:gd name="connsiteY1" fmla="*/ 184812 h 396604"/>
                  <a:gd name="connsiteX2" fmla="*/ 103 w 476816"/>
                  <a:gd name="connsiteY2" fmla="*/ 233512 h 396604"/>
                  <a:gd name="connsiteX3" fmla="*/ 23021 w 476816"/>
                  <a:gd name="connsiteY3" fmla="*/ 270754 h 396604"/>
                  <a:gd name="connsiteX4" fmla="*/ 146204 w 476816"/>
                  <a:gd name="connsiteY4" fmla="*/ 396801 h 396604"/>
                  <a:gd name="connsiteX5" fmla="*/ 312357 w 476816"/>
                  <a:gd name="connsiteY5" fmla="*/ 348101 h 396604"/>
                  <a:gd name="connsiteX6" fmla="*/ 212092 w 476816"/>
                  <a:gd name="connsiteY6" fmla="*/ 216324 h 396604"/>
                  <a:gd name="connsiteX7" fmla="*/ 246469 w 476816"/>
                  <a:gd name="connsiteY7" fmla="*/ 199136 h 396604"/>
                  <a:gd name="connsiteX8" fmla="*/ 475647 w 476816"/>
                  <a:gd name="connsiteY8" fmla="*/ 7199 h 396604"/>
                  <a:gd name="connsiteX9" fmla="*/ 475647 w 476816"/>
                  <a:gd name="connsiteY9" fmla="*/ 1470 h 396604"/>
                  <a:gd name="connsiteX10" fmla="*/ 469917 w 476816"/>
                  <a:gd name="connsiteY10" fmla="*/ 1470 h 396604"/>
                  <a:gd name="connsiteX11" fmla="*/ 255063 w 476816"/>
                  <a:gd name="connsiteY11" fmla="*/ 156165 h 39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6816" h="396604">
                    <a:moveTo>
                      <a:pt x="255063" y="156165"/>
                    </a:moveTo>
                    <a:cubicBezTo>
                      <a:pt x="235010" y="167624"/>
                      <a:pt x="214957" y="176218"/>
                      <a:pt x="192039" y="184812"/>
                    </a:cubicBezTo>
                    <a:cubicBezTo>
                      <a:pt x="123286" y="210595"/>
                      <a:pt x="57397" y="227783"/>
                      <a:pt x="103" y="233512"/>
                    </a:cubicBezTo>
                    <a:cubicBezTo>
                      <a:pt x="5832" y="244971"/>
                      <a:pt x="14427" y="259295"/>
                      <a:pt x="23021" y="270754"/>
                    </a:cubicBezTo>
                    <a:cubicBezTo>
                      <a:pt x="57397" y="322319"/>
                      <a:pt x="97503" y="362425"/>
                      <a:pt x="146204" y="396801"/>
                    </a:cubicBezTo>
                    <a:cubicBezTo>
                      <a:pt x="197769" y="388207"/>
                      <a:pt x="255063" y="373884"/>
                      <a:pt x="312357" y="348101"/>
                    </a:cubicBezTo>
                    <a:cubicBezTo>
                      <a:pt x="275116" y="305130"/>
                      <a:pt x="243604" y="262160"/>
                      <a:pt x="212092" y="216324"/>
                    </a:cubicBezTo>
                    <a:cubicBezTo>
                      <a:pt x="223551" y="210595"/>
                      <a:pt x="235010" y="204865"/>
                      <a:pt x="246469" y="199136"/>
                    </a:cubicBezTo>
                    <a:cubicBezTo>
                      <a:pt x="352464" y="147571"/>
                      <a:pt x="432676" y="75953"/>
                      <a:pt x="475647" y="7199"/>
                    </a:cubicBezTo>
                    <a:cubicBezTo>
                      <a:pt x="475647" y="7199"/>
                      <a:pt x="478511" y="4335"/>
                      <a:pt x="475647" y="1470"/>
                    </a:cubicBezTo>
                    <a:cubicBezTo>
                      <a:pt x="472782" y="-1395"/>
                      <a:pt x="469917" y="1470"/>
                      <a:pt x="469917" y="1470"/>
                    </a:cubicBezTo>
                    <a:cubicBezTo>
                      <a:pt x="415487" y="58764"/>
                      <a:pt x="343869" y="113194"/>
                      <a:pt x="255063" y="156165"/>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grpSp>
      </p:grpSp>
    </p:spTree>
    <p:extLst>
      <p:ext uri="{BB962C8B-B14F-4D97-AF65-F5344CB8AC3E}">
        <p14:creationId xmlns:p14="http://schemas.microsoft.com/office/powerpoint/2010/main" val="260789881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Image Two Column">
    <p:spTree>
      <p:nvGrpSpPr>
        <p:cNvPr id="1" name=""/>
        <p:cNvGrpSpPr/>
        <p:nvPr/>
      </p:nvGrpSpPr>
      <p:grpSpPr>
        <a:xfrm>
          <a:off x="0" y="0"/>
          <a:ext cx="0" cy="0"/>
          <a:chOff x="0" y="0"/>
          <a:chExt cx="0" cy="0"/>
        </a:xfrm>
      </p:grpSpPr>
      <p:sp>
        <p:nvSpPr>
          <p:cNvPr id="10" name="Picture Placeholder 42">
            <a:extLst>
              <a:ext uri="{FF2B5EF4-FFF2-40B4-BE49-F238E27FC236}">
                <a16:creationId xmlns:a16="http://schemas.microsoft.com/office/drawing/2014/main" id="{475CA766-0803-2CD7-140A-C6D1F4CDEC9A}"/>
              </a:ext>
            </a:extLst>
          </p:cNvPr>
          <p:cNvSpPr>
            <a:spLocks noGrp="1"/>
          </p:cNvSpPr>
          <p:nvPr>
            <p:ph type="pic" sz="quarter" idx="14" hasCustomPrompt="1"/>
          </p:nvPr>
        </p:nvSpPr>
        <p:spPr>
          <a:xfrm>
            <a:off x="4617497" y="204788"/>
            <a:ext cx="4309442" cy="4743450"/>
          </a:xfrm>
          <a:solidFill>
            <a:schemeClr val="bg2"/>
          </a:solidFill>
        </p:spPr>
        <p:txBody>
          <a:bodyPr anchor="ctr" anchorCtr="0">
            <a:normAutofit/>
          </a:bodyPr>
          <a:lstStyle>
            <a:lvl1pPr marL="0" indent="0" algn="ctr">
              <a:buNone/>
              <a:defRPr sz="1200"/>
            </a:lvl1pPr>
          </a:lstStyle>
          <a:p>
            <a:r>
              <a:rPr lang="en-US" dirty="0"/>
              <a:t>CLICK TO INSERT PICTURE</a:t>
            </a:r>
          </a:p>
        </p:txBody>
      </p:sp>
      <p:sp>
        <p:nvSpPr>
          <p:cNvPr id="13" name="Text Placeholder 9">
            <a:extLst>
              <a:ext uri="{FF2B5EF4-FFF2-40B4-BE49-F238E27FC236}">
                <a16:creationId xmlns:a16="http://schemas.microsoft.com/office/drawing/2014/main" id="{4EBF9D06-F3D9-0C5E-52ED-0BF5DDB7C5E3}"/>
              </a:ext>
            </a:extLst>
          </p:cNvPr>
          <p:cNvSpPr>
            <a:spLocks noGrp="1"/>
          </p:cNvSpPr>
          <p:nvPr>
            <p:ph type="body" sz="quarter" idx="35" hasCustomPrompt="1"/>
          </p:nvPr>
        </p:nvSpPr>
        <p:spPr>
          <a:xfrm>
            <a:off x="222576" y="1036109"/>
            <a:ext cx="2080167" cy="140525"/>
          </a:xfrm>
        </p:spPr>
        <p:txBody>
          <a:bodyPr anchor="t" anchorCtr="0">
            <a:noAutofit/>
          </a:bodyPr>
          <a:lstStyle>
            <a:lvl1pPr marL="0" indent="0">
              <a:buNone/>
              <a:defRPr sz="900" b="1">
                <a:solidFill>
                  <a:schemeClr val="tx2"/>
                </a:solidFill>
              </a:defRPr>
            </a:lvl1pPr>
            <a:lvl2pPr marL="342900" indent="0">
              <a:buNone/>
              <a:defRPr sz="1000">
                <a:solidFill>
                  <a:schemeClr val="tx2"/>
                </a:solidFill>
              </a:defRPr>
            </a:lvl2pPr>
            <a:lvl3pPr marL="685800" indent="0">
              <a:buNone/>
              <a:defRPr sz="900">
                <a:solidFill>
                  <a:schemeClr val="tx2"/>
                </a:solidFill>
              </a:defRPr>
            </a:lvl3pPr>
            <a:lvl4pPr marL="1028700" indent="0">
              <a:buNone/>
              <a:defRPr sz="800">
                <a:solidFill>
                  <a:schemeClr val="tx2"/>
                </a:solidFill>
              </a:defRPr>
            </a:lvl4pPr>
            <a:lvl5pPr marL="1371600" indent="0">
              <a:buNone/>
              <a:defRPr sz="800">
                <a:solidFill>
                  <a:schemeClr val="tx2"/>
                </a:solidFill>
              </a:defRPr>
            </a:lvl5pPr>
          </a:lstStyle>
          <a:p>
            <a:pPr lvl="0"/>
            <a:r>
              <a:rPr lang="en-US" err="1"/>
              <a:t>Subheader goes here.</a:t>
            </a:r>
          </a:p>
        </p:txBody>
      </p:sp>
      <p:sp>
        <p:nvSpPr>
          <p:cNvPr id="14" name="Text Placeholder 32">
            <a:extLst>
              <a:ext uri="{FF2B5EF4-FFF2-40B4-BE49-F238E27FC236}">
                <a16:creationId xmlns:a16="http://schemas.microsoft.com/office/drawing/2014/main" id="{CD1C5905-6C50-FD04-B627-753F1CC01FC5}"/>
              </a:ext>
            </a:extLst>
          </p:cNvPr>
          <p:cNvSpPr>
            <a:spLocks noGrp="1"/>
          </p:cNvSpPr>
          <p:nvPr>
            <p:ph type="body" sz="quarter" idx="39"/>
          </p:nvPr>
        </p:nvSpPr>
        <p:spPr>
          <a:xfrm>
            <a:off x="218596" y="1222375"/>
            <a:ext cx="2075769" cy="881063"/>
          </a:xfrm>
        </p:spPr>
        <p:txBody>
          <a:bodyPr>
            <a:noAutofit/>
          </a:bodyPr>
          <a:lstStyle>
            <a:lvl1pPr marL="0" indent="0">
              <a:lnSpc>
                <a:spcPct val="114000"/>
              </a:lnSpc>
              <a:buNone/>
              <a:defRPr sz="900"/>
            </a:lvl1pPr>
            <a:lvl2pPr marL="342900" indent="0">
              <a:lnSpc>
                <a:spcPct val="114000"/>
              </a:lnSpc>
              <a:buNone/>
              <a:defRPr sz="900"/>
            </a:lvl2pPr>
            <a:lvl3pPr marL="685800" indent="0">
              <a:lnSpc>
                <a:spcPct val="114000"/>
              </a:lnSpc>
              <a:buNone/>
              <a:defRPr sz="900"/>
            </a:lvl3pPr>
            <a:lvl4pPr marL="1028700" indent="0">
              <a:lnSpc>
                <a:spcPct val="114000"/>
              </a:lnSpc>
              <a:buNone/>
              <a:defRPr sz="900"/>
            </a:lvl4pPr>
            <a:lvl5pPr marL="1371600" indent="0">
              <a:lnSpc>
                <a:spcPct val="114000"/>
              </a:lnSpc>
              <a:buNone/>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42">
            <a:extLst>
              <a:ext uri="{FF2B5EF4-FFF2-40B4-BE49-F238E27FC236}">
                <a16:creationId xmlns:a16="http://schemas.microsoft.com/office/drawing/2014/main" id="{3B887223-998B-4307-9C22-F26FD8CFC683}"/>
              </a:ext>
            </a:extLst>
          </p:cNvPr>
          <p:cNvSpPr>
            <a:spLocks noGrp="1"/>
          </p:cNvSpPr>
          <p:nvPr>
            <p:ph type="pic" sz="quarter" idx="40" hasCustomPrompt="1"/>
          </p:nvPr>
        </p:nvSpPr>
        <p:spPr>
          <a:xfrm>
            <a:off x="222776" y="195263"/>
            <a:ext cx="611188" cy="723340"/>
          </a:xfrm>
          <a:solidFill>
            <a:schemeClr val="bg2"/>
          </a:solidFill>
        </p:spPr>
        <p:txBody>
          <a:bodyPr anchor="ctr" anchorCtr="0">
            <a:normAutofit/>
          </a:bodyPr>
          <a:lstStyle>
            <a:lvl1pPr marL="0" indent="0" algn="ctr">
              <a:buNone/>
              <a:defRPr sz="500"/>
            </a:lvl1pPr>
          </a:lstStyle>
          <a:p>
            <a:r>
              <a:rPr lang="en-US" dirty="0"/>
              <a:t>CLICK TO INSERT PICTURE</a:t>
            </a:r>
          </a:p>
        </p:txBody>
      </p:sp>
      <p:sp>
        <p:nvSpPr>
          <p:cNvPr id="5" name="Text Placeholder 9">
            <a:extLst>
              <a:ext uri="{FF2B5EF4-FFF2-40B4-BE49-F238E27FC236}">
                <a16:creationId xmlns:a16="http://schemas.microsoft.com/office/drawing/2014/main" id="{508EA3EE-D630-D8C9-A3F8-C6182FF36777}"/>
              </a:ext>
            </a:extLst>
          </p:cNvPr>
          <p:cNvSpPr>
            <a:spLocks noGrp="1"/>
          </p:cNvSpPr>
          <p:nvPr>
            <p:ph type="body" sz="quarter" idx="41" hasCustomPrompt="1"/>
          </p:nvPr>
        </p:nvSpPr>
        <p:spPr>
          <a:xfrm>
            <a:off x="2424138" y="1023938"/>
            <a:ext cx="2063412" cy="140525"/>
          </a:xfrm>
        </p:spPr>
        <p:txBody>
          <a:bodyPr anchor="t" anchorCtr="0">
            <a:noAutofit/>
          </a:bodyPr>
          <a:lstStyle>
            <a:lvl1pPr marL="0" indent="0">
              <a:buNone/>
              <a:defRPr sz="900" b="1">
                <a:solidFill>
                  <a:schemeClr val="tx2"/>
                </a:solidFill>
              </a:defRPr>
            </a:lvl1pPr>
            <a:lvl2pPr marL="342900" indent="0">
              <a:buNone/>
              <a:defRPr sz="1000">
                <a:solidFill>
                  <a:schemeClr val="tx2"/>
                </a:solidFill>
              </a:defRPr>
            </a:lvl2pPr>
            <a:lvl3pPr marL="685800" indent="0">
              <a:buNone/>
              <a:defRPr sz="900">
                <a:solidFill>
                  <a:schemeClr val="tx2"/>
                </a:solidFill>
              </a:defRPr>
            </a:lvl3pPr>
            <a:lvl4pPr marL="1028700" indent="0">
              <a:buNone/>
              <a:defRPr sz="800">
                <a:solidFill>
                  <a:schemeClr val="tx2"/>
                </a:solidFill>
              </a:defRPr>
            </a:lvl4pPr>
            <a:lvl5pPr marL="1371600" indent="0">
              <a:buNone/>
              <a:defRPr sz="800">
                <a:solidFill>
                  <a:schemeClr val="tx2"/>
                </a:solidFill>
              </a:defRPr>
            </a:lvl5pPr>
          </a:lstStyle>
          <a:p>
            <a:pPr lvl="0"/>
            <a:r>
              <a:rPr lang="en-US" err="1"/>
              <a:t>Subheader goes here.</a:t>
            </a:r>
          </a:p>
        </p:txBody>
      </p:sp>
      <p:sp>
        <p:nvSpPr>
          <p:cNvPr id="8" name="Text Placeholder 32">
            <a:extLst>
              <a:ext uri="{FF2B5EF4-FFF2-40B4-BE49-F238E27FC236}">
                <a16:creationId xmlns:a16="http://schemas.microsoft.com/office/drawing/2014/main" id="{46FB238B-1C1F-BD84-1A8C-62290B97E6EE}"/>
              </a:ext>
            </a:extLst>
          </p:cNvPr>
          <p:cNvSpPr>
            <a:spLocks noGrp="1"/>
          </p:cNvSpPr>
          <p:nvPr>
            <p:ph type="body" sz="quarter" idx="42"/>
          </p:nvPr>
        </p:nvSpPr>
        <p:spPr>
          <a:xfrm>
            <a:off x="2415961" y="1222375"/>
            <a:ext cx="2080687" cy="881063"/>
          </a:xfrm>
        </p:spPr>
        <p:txBody>
          <a:bodyPr>
            <a:noAutofit/>
          </a:bodyPr>
          <a:lstStyle>
            <a:lvl1pPr marL="0" indent="0">
              <a:lnSpc>
                <a:spcPct val="114000"/>
              </a:lnSpc>
              <a:buNone/>
              <a:defRPr sz="900"/>
            </a:lvl1pPr>
            <a:lvl2pPr marL="342900" indent="0">
              <a:lnSpc>
                <a:spcPct val="114000"/>
              </a:lnSpc>
              <a:buNone/>
              <a:defRPr sz="900"/>
            </a:lvl2pPr>
            <a:lvl3pPr marL="685800" indent="0">
              <a:lnSpc>
                <a:spcPct val="114000"/>
              </a:lnSpc>
              <a:buNone/>
              <a:defRPr sz="900"/>
            </a:lvl3pPr>
            <a:lvl4pPr marL="1028700" indent="0">
              <a:lnSpc>
                <a:spcPct val="114000"/>
              </a:lnSpc>
              <a:buNone/>
              <a:defRPr sz="900"/>
            </a:lvl4pPr>
            <a:lvl5pPr marL="1371600" indent="0">
              <a:lnSpc>
                <a:spcPct val="114000"/>
              </a:lnSpc>
              <a:buNone/>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42">
            <a:extLst>
              <a:ext uri="{FF2B5EF4-FFF2-40B4-BE49-F238E27FC236}">
                <a16:creationId xmlns:a16="http://schemas.microsoft.com/office/drawing/2014/main" id="{5E3FCDD4-E7AE-4EBC-0080-35ECF115344A}"/>
              </a:ext>
            </a:extLst>
          </p:cNvPr>
          <p:cNvSpPr>
            <a:spLocks noGrp="1"/>
          </p:cNvSpPr>
          <p:nvPr>
            <p:ph type="pic" sz="quarter" idx="43" hasCustomPrompt="1"/>
          </p:nvPr>
        </p:nvSpPr>
        <p:spPr>
          <a:xfrm>
            <a:off x="2415961" y="195263"/>
            <a:ext cx="643152" cy="723340"/>
          </a:xfrm>
          <a:solidFill>
            <a:schemeClr val="bg2"/>
          </a:solidFill>
        </p:spPr>
        <p:txBody>
          <a:bodyPr anchor="ctr" anchorCtr="0">
            <a:normAutofit/>
          </a:bodyPr>
          <a:lstStyle>
            <a:lvl1pPr marL="0" indent="0" algn="ctr">
              <a:buNone/>
              <a:defRPr sz="500"/>
            </a:lvl1pPr>
          </a:lstStyle>
          <a:p>
            <a:r>
              <a:rPr lang="en-US" dirty="0"/>
              <a:t>CLICK TO INSERT PICTURE</a:t>
            </a:r>
          </a:p>
        </p:txBody>
      </p:sp>
      <p:sp>
        <p:nvSpPr>
          <p:cNvPr id="15" name="Text Placeholder 9">
            <a:extLst>
              <a:ext uri="{FF2B5EF4-FFF2-40B4-BE49-F238E27FC236}">
                <a16:creationId xmlns:a16="http://schemas.microsoft.com/office/drawing/2014/main" id="{57FEEB62-DDEE-713E-6617-589D9DE3F5C5}"/>
              </a:ext>
            </a:extLst>
          </p:cNvPr>
          <p:cNvSpPr>
            <a:spLocks noGrp="1"/>
          </p:cNvSpPr>
          <p:nvPr>
            <p:ph type="body" sz="quarter" idx="44" hasCustomPrompt="1"/>
          </p:nvPr>
        </p:nvSpPr>
        <p:spPr>
          <a:xfrm>
            <a:off x="214198" y="3438077"/>
            <a:ext cx="2089265" cy="140525"/>
          </a:xfrm>
        </p:spPr>
        <p:txBody>
          <a:bodyPr anchor="t" anchorCtr="0">
            <a:noAutofit/>
          </a:bodyPr>
          <a:lstStyle>
            <a:lvl1pPr marL="0" indent="0">
              <a:buNone/>
              <a:defRPr sz="900" b="1">
                <a:solidFill>
                  <a:schemeClr val="tx2"/>
                </a:solidFill>
              </a:defRPr>
            </a:lvl1pPr>
            <a:lvl2pPr marL="342900" indent="0">
              <a:buNone/>
              <a:defRPr sz="1000">
                <a:solidFill>
                  <a:schemeClr val="tx2"/>
                </a:solidFill>
              </a:defRPr>
            </a:lvl2pPr>
            <a:lvl3pPr marL="685800" indent="0">
              <a:buNone/>
              <a:defRPr sz="900">
                <a:solidFill>
                  <a:schemeClr val="tx2"/>
                </a:solidFill>
              </a:defRPr>
            </a:lvl3pPr>
            <a:lvl4pPr marL="1028700" indent="0">
              <a:buNone/>
              <a:defRPr sz="800">
                <a:solidFill>
                  <a:schemeClr val="tx2"/>
                </a:solidFill>
              </a:defRPr>
            </a:lvl4pPr>
            <a:lvl5pPr marL="1371600" indent="0">
              <a:buNone/>
              <a:defRPr sz="800">
                <a:solidFill>
                  <a:schemeClr val="tx2"/>
                </a:solidFill>
              </a:defRPr>
            </a:lvl5pPr>
          </a:lstStyle>
          <a:p>
            <a:pPr lvl="0"/>
            <a:r>
              <a:rPr lang="en-US" err="1"/>
              <a:t>Subheader goes here.</a:t>
            </a:r>
          </a:p>
        </p:txBody>
      </p:sp>
      <p:sp>
        <p:nvSpPr>
          <p:cNvPr id="17" name="Text Placeholder 32">
            <a:extLst>
              <a:ext uri="{FF2B5EF4-FFF2-40B4-BE49-F238E27FC236}">
                <a16:creationId xmlns:a16="http://schemas.microsoft.com/office/drawing/2014/main" id="{209D4E28-5A85-7F65-1663-7BFDD176E15D}"/>
              </a:ext>
            </a:extLst>
          </p:cNvPr>
          <p:cNvSpPr>
            <a:spLocks noGrp="1"/>
          </p:cNvSpPr>
          <p:nvPr>
            <p:ph type="body" sz="quarter" idx="45"/>
          </p:nvPr>
        </p:nvSpPr>
        <p:spPr>
          <a:xfrm>
            <a:off x="218596" y="3636514"/>
            <a:ext cx="2084867" cy="984000"/>
          </a:xfrm>
        </p:spPr>
        <p:txBody>
          <a:bodyPr>
            <a:noAutofit/>
          </a:bodyPr>
          <a:lstStyle>
            <a:lvl1pPr marL="0" indent="0">
              <a:lnSpc>
                <a:spcPct val="114000"/>
              </a:lnSpc>
              <a:buNone/>
              <a:defRPr sz="900"/>
            </a:lvl1pPr>
            <a:lvl2pPr marL="342900" indent="0">
              <a:lnSpc>
                <a:spcPct val="114000"/>
              </a:lnSpc>
              <a:buNone/>
              <a:defRPr sz="900"/>
            </a:lvl2pPr>
            <a:lvl3pPr marL="685800" indent="0">
              <a:lnSpc>
                <a:spcPct val="114000"/>
              </a:lnSpc>
              <a:buNone/>
              <a:defRPr sz="900"/>
            </a:lvl3pPr>
            <a:lvl4pPr marL="1028700" indent="0">
              <a:lnSpc>
                <a:spcPct val="114000"/>
              </a:lnSpc>
              <a:buNone/>
              <a:defRPr sz="900"/>
            </a:lvl4pPr>
            <a:lvl5pPr marL="1371600" indent="0">
              <a:lnSpc>
                <a:spcPct val="114000"/>
              </a:lnSpc>
              <a:buNone/>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42">
            <a:extLst>
              <a:ext uri="{FF2B5EF4-FFF2-40B4-BE49-F238E27FC236}">
                <a16:creationId xmlns:a16="http://schemas.microsoft.com/office/drawing/2014/main" id="{92C64E15-424B-2943-5EA9-1D657F59298E}"/>
              </a:ext>
            </a:extLst>
          </p:cNvPr>
          <p:cNvSpPr>
            <a:spLocks noGrp="1"/>
          </p:cNvSpPr>
          <p:nvPr>
            <p:ph type="pic" sz="quarter" idx="46" hasCustomPrompt="1"/>
          </p:nvPr>
        </p:nvSpPr>
        <p:spPr>
          <a:xfrm>
            <a:off x="222776" y="2643188"/>
            <a:ext cx="611188" cy="689554"/>
          </a:xfrm>
          <a:solidFill>
            <a:schemeClr val="bg2"/>
          </a:solidFill>
        </p:spPr>
        <p:txBody>
          <a:bodyPr anchor="ctr" anchorCtr="0">
            <a:normAutofit/>
          </a:bodyPr>
          <a:lstStyle>
            <a:lvl1pPr marL="0" indent="0" algn="ctr">
              <a:buNone/>
              <a:defRPr sz="500"/>
            </a:lvl1pPr>
          </a:lstStyle>
          <a:p>
            <a:r>
              <a:rPr lang="en-US" dirty="0"/>
              <a:t>CLICK TO INSERT PICTURE</a:t>
            </a:r>
          </a:p>
        </p:txBody>
      </p:sp>
      <p:sp>
        <p:nvSpPr>
          <p:cNvPr id="19" name="Text Placeholder 9">
            <a:extLst>
              <a:ext uri="{FF2B5EF4-FFF2-40B4-BE49-F238E27FC236}">
                <a16:creationId xmlns:a16="http://schemas.microsoft.com/office/drawing/2014/main" id="{E73CB260-3973-C98D-22D8-7061846577B2}"/>
              </a:ext>
            </a:extLst>
          </p:cNvPr>
          <p:cNvSpPr>
            <a:spLocks noGrp="1"/>
          </p:cNvSpPr>
          <p:nvPr>
            <p:ph type="body" sz="quarter" idx="47" hasCustomPrompt="1"/>
          </p:nvPr>
        </p:nvSpPr>
        <p:spPr>
          <a:xfrm>
            <a:off x="2420396" y="3438077"/>
            <a:ext cx="2080167" cy="140525"/>
          </a:xfrm>
        </p:spPr>
        <p:txBody>
          <a:bodyPr anchor="t" anchorCtr="0">
            <a:noAutofit/>
          </a:bodyPr>
          <a:lstStyle>
            <a:lvl1pPr marL="0" indent="0">
              <a:buNone/>
              <a:defRPr sz="900" b="1">
                <a:solidFill>
                  <a:schemeClr val="tx2"/>
                </a:solidFill>
              </a:defRPr>
            </a:lvl1pPr>
            <a:lvl2pPr marL="342900" indent="0">
              <a:buNone/>
              <a:defRPr sz="1000">
                <a:solidFill>
                  <a:schemeClr val="tx2"/>
                </a:solidFill>
              </a:defRPr>
            </a:lvl2pPr>
            <a:lvl3pPr marL="685800" indent="0">
              <a:buNone/>
              <a:defRPr sz="900">
                <a:solidFill>
                  <a:schemeClr val="tx2"/>
                </a:solidFill>
              </a:defRPr>
            </a:lvl3pPr>
            <a:lvl4pPr marL="1028700" indent="0">
              <a:buNone/>
              <a:defRPr sz="800">
                <a:solidFill>
                  <a:schemeClr val="tx2"/>
                </a:solidFill>
              </a:defRPr>
            </a:lvl4pPr>
            <a:lvl5pPr marL="1371600" indent="0">
              <a:buNone/>
              <a:defRPr sz="800">
                <a:solidFill>
                  <a:schemeClr val="tx2"/>
                </a:solidFill>
              </a:defRPr>
            </a:lvl5pPr>
          </a:lstStyle>
          <a:p>
            <a:pPr lvl="0"/>
            <a:r>
              <a:rPr lang="en-US" err="1"/>
              <a:t>Subheader goes here.</a:t>
            </a:r>
          </a:p>
        </p:txBody>
      </p:sp>
      <p:sp>
        <p:nvSpPr>
          <p:cNvPr id="20" name="Text Placeholder 32">
            <a:extLst>
              <a:ext uri="{FF2B5EF4-FFF2-40B4-BE49-F238E27FC236}">
                <a16:creationId xmlns:a16="http://schemas.microsoft.com/office/drawing/2014/main" id="{80FE44D2-903D-5A8A-80B2-D769466AC3E7}"/>
              </a:ext>
            </a:extLst>
          </p:cNvPr>
          <p:cNvSpPr>
            <a:spLocks noGrp="1"/>
          </p:cNvSpPr>
          <p:nvPr>
            <p:ph type="body" sz="quarter" idx="48"/>
          </p:nvPr>
        </p:nvSpPr>
        <p:spPr>
          <a:xfrm>
            <a:off x="2415961" y="3636514"/>
            <a:ext cx="2080687" cy="984000"/>
          </a:xfrm>
        </p:spPr>
        <p:txBody>
          <a:bodyPr>
            <a:noAutofit/>
          </a:bodyPr>
          <a:lstStyle>
            <a:lvl1pPr marL="0" indent="0">
              <a:lnSpc>
                <a:spcPct val="114000"/>
              </a:lnSpc>
              <a:buNone/>
              <a:defRPr sz="900"/>
            </a:lvl1pPr>
            <a:lvl2pPr marL="342900" indent="0">
              <a:lnSpc>
                <a:spcPct val="114000"/>
              </a:lnSpc>
              <a:buNone/>
              <a:defRPr sz="900"/>
            </a:lvl2pPr>
            <a:lvl3pPr marL="685800" indent="0">
              <a:lnSpc>
                <a:spcPct val="114000"/>
              </a:lnSpc>
              <a:buNone/>
              <a:defRPr sz="900"/>
            </a:lvl3pPr>
            <a:lvl4pPr marL="1028700" indent="0">
              <a:lnSpc>
                <a:spcPct val="114000"/>
              </a:lnSpc>
              <a:buNone/>
              <a:defRPr sz="900"/>
            </a:lvl4pPr>
            <a:lvl5pPr marL="1371600" indent="0">
              <a:lnSpc>
                <a:spcPct val="114000"/>
              </a:lnSpc>
              <a:buNone/>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Picture Placeholder 42">
            <a:extLst>
              <a:ext uri="{FF2B5EF4-FFF2-40B4-BE49-F238E27FC236}">
                <a16:creationId xmlns:a16="http://schemas.microsoft.com/office/drawing/2014/main" id="{83E4C305-F76E-4E1E-D24E-8A49F9149F6E}"/>
              </a:ext>
            </a:extLst>
          </p:cNvPr>
          <p:cNvSpPr>
            <a:spLocks noGrp="1"/>
          </p:cNvSpPr>
          <p:nvPr>
            <p:ph type="pic" sz="quarter" idx="49" hasCustomPrompt="1"/>
          </p:nvPr>
        </p:nvSpPr>
        <p:spPr>
          <a:xfrm>
            <a:off x="2415961" y="2643188"/>
            <a:ext cx="643152" cy="689554"/>
          </a:xfrm>
          <a:solidFill>
            <a:schemeClr val="bg2"/>
          </a:solidFill>
        </p:spPr>
        <p:txBody>
          <a:bodyPr anchor="ctr" anchorCtr="0">
            <a:normAutofit/>
          </a:bodyPr>
          <a:lstStyle>
            <a:lvl1pPr marL="0" indent="0" algn="ctr">
              <a:buNone/>
              <a:defRPr sz="500"/>
            </a:lvl1pPr>
          </a:lstStyle>
          <a:p>
            <a:r>
              <a:rPr lang="en-US" dirty="0"/>
              <a:t>CLICK TO INSERT PICTURE</a:t>
            </a:r>
          </a:p>
        </p:txBody>
      </p:sp>
      <p:sp>
        <p:nvSpPr>
          <p:cNvPr id="3" name="Slide Number Placeholder 5">
            <a:extLst>
              <a:ext uri="{FF2B5EF4-FFF2-40B4-BE49-F238E27FC236}">
                <a16:creationId xmlns:a16="http://schemas.microsoft.com/office/drawing/2014/main" id="{65914289-1EA7-5401-BC1D-C58DD7E41FAF}"/>
              </a:ext>
            </a:extLst>
          </p:cNvPr>
          <p:cNvSpPr>
            <a:spLocks noGrp="1"/>
          </p:cNvSpPr>
          <p:nvPr>
            <p:ph type="sldNum" sz="quarter" idx="12"/>
          </p:nvPr>
        </p:nvSpPr>
        <p:spPr>
          <a:xfrm>
            <a:off x="215900" y="4948238"/>
            <a:ext cx="264621" cy="195262"/>
          </a:xfrm>
        </p:spPr>
        <p:txBody>
          <a:bodyPr/>
          <a:lstStyle/>
          <a:p>
            <a:fld id="{9FA635D2-B142-BE49-AECA-6169441F1F99}" type="slidenum">
              <a:rPr lang="en-US" smtClean="0"/>
              <a:t>‹#›</a:t>
            </a:fld>
            <a:endParaRPr lang="en-US" dirty="0"/>
          </a:p>
        </p:txBody>
      </p:sp>
      <p:sp>
        <p:nvSpPr>
          <p:cNvPr id="11" name="Footer Placeholder 4">
            <a:extLst>
              <a:ext uri="{FF2B5EF4-FFF2-40B4-BE49-F238E27FC236}">
                <a16:creationId xmlns:a16="http://schemas.microsoft.com/office/drawing/2014/main" id="{E3E6F0C2-C616-E874-CC83-C1BA034C6221}"/>
              </a:ext>
            </a:extLst>
          </p:cNvPr>
          <p:cNvSpPr>
            <a:spLocks noGrp="1"/>
          </p:cNvSpPr>
          <p:nvPr>
            <p:ph type="ftr" sz="quarter" idx="11"/>
          </p:nvPr>
        </p:nvSpPr>
        <p:spPr>
          <a:xfrm>
            <a:off x="828495" y="4948238"/>
            <a:ext cx="2951343" cy="195262"/>
          </a:xfrm>
        </p:spPr>
        <p:txBody>
          <a:bodyPr/>
          <a:lstStyle/>
          <a:p>
            <a:pPr marL="0" algn="l" defTabSz="457200" rtl="0" eaLnBrk="1" latinLnBrk="0" hangingPunct="1"/>
            <a:r>
              <a:rPr lang="en-US" dirty="0"/>
              <a:t>– </a:t>
            </a:r>
            <a:r>
              <a:rPr lang="en-US" sz="600" b="0" i="0" kern="1200" dirty="0">
                <a:solidFill>
                  <a:schemeClr val="tx1"/>
                </a:solidFill>
                <a:latin typeface="Sun Life New Text" pitchFamily="2" charset="77"/>
                <a:ea typeface="+mn-ea"/>
                <a:cs typeface="+mn-cs"/>
              </a:rPr>
              <a:t>Sun Par Protector II </a:t>
            </a:r>
            <a:r>
              <a:rPr lang="en-US" dirty="0"/>
              <a:t>– </a:t>
            </a:r>
            <a:r>
              <a:rPr lang="en-US" sz="600" b="0" i="0" kern="1200" dirty="0">
                <a:solidFill>
                  <a:schemeClr val="tx1"/>
                </a:solidFill>
                <a:latin typeface="Sun Life New Text" pitchFamily="2" charset="77"/>
                <a:ea typeface="+mn-ea"/>
                <a:cs typeface="+mn-cs"/>
              </a:rPr>
              <a:t>An insurance solution for children</a:t>
            </a:r>
          </a:p>
        </p:txBody>
      </p:sp>
    </p:spTree>
    <p:extLst>
      <p:ext uri="{BB962C8B-B14F-4D97-AF65-F5344CB8AC3E}">
        <p14:creationId xmlns:p14="http://schemas.microsoft.com/office/powerpoint/2010/main" val="84553052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Large Header">
    <p:spTree>
      <p:nvGrpSpPr>
        <p:cNvPr id="1" name=""/>
        <p:cNvGrpSpPr/>
        <p:nvPr/>
      </p:nvGrpSpPr>
      <p:grpSpPr>
        <a:xfrm>
          <a:off x="0" y="0"/>
          <a:ext cx="0" cy="0"/>
          <a:chOff x="0" y="0"/>
          <a:chExt cx="0" cy="0"/>
        </a:xfrm>
      </p:grpSpPr>
      <p:sp>
        <p:nvSpPr>
          <p:cNvPr id="7" name="Picture Placeholder 42">
            <a:extLst>
              <a:ext uri="{FF2B5EF4-FFF2-40B4-BE49-F238E27FC236}">
                <a16:creationId xmlns:a16="http://schemas.microsoft.com/office/drawing/2014/main" id="{0D5DD147-C73A-B4DA-1321-B559075FE55A}"/>
              </a:ext>
            </a:extLst>
          </p:cNvPr>
          <p:cNvSpPr>
            <a:spLocks noGrp="1"/>
          </p:cNvSpPr>
          <p:nvPr>
            <p:ph type="pic" sz="quarter" idx="14" hasCustomPrompt="1"/>
          </p:nvPr>
        </p:nvSpPr>
        <p:spPr>
          <a:xfrm>
            <a:off x="3167063" y="204788"/>
            <a:ext cx="5759875" cy="4743450"/>
          </a:xfrm>
          <a:solidFill>
            <a:schemeClr val="bg2"/>
          </a:solidFill>
        </p:spPr>
        <p:txBody>
          <a:bodyPr anchor="ctr" anchorCtr="0">
            <a:normAutofit/>
          </a:bodyPr>
          <a:lstStyle>
            <a:lvl1pPr marL="0" indent="0" algn="ctr">
              <a:buNone/>
              <a:defRPr sz="1200"/>
            </a:lvl1pPr>
          </a:lstStyle>
          <a:p>
            <a:r>
              <a:rPr lang="en-US" dirty="0"/>
              <a:t>CLICK TO INSERT PICTURE</a:t>
            </a:r>
          </a:p>
        </p:txBody>
      </p:sp>
      <p:sp>
        <p:nvSpPr>
          <p:cNvPr id="9" name="Text Placeholder 15">
            <a:extLst>
              <a:ext uri="{FF2B5EF4-FFF2-40B4-BE49-F238E27FC236}">
                <a16:creationId xmlns:a16="http://schemas.microsoft.com/office/drawing/2014/main" id="{9D5A45A1-3577-DE4C-DF6F-5B433B6C18C3}"/>
              </a:ext>
            </a:extLst>
          </p:cNvPr>
          <p:cNvSpPr>
            <a:spLocks noGrp="1"/>
          </p:cNvSpPr>
          <p:nvPr>
            <p:ph type="body" sz="quarter" idx="31" hasCustomPrompt="1"/>
          </p:nvPr>
        </p:nvSpPr>
        <p:spPr>
          <a:xfrm>
            <a:off x="215900" y="202138"/>
            <a:ext cx="2843213" cy="4743450"/>
          </a:xfrm>
        </p:spPr>
        <p:txBody>
          <a:bodyPr rIns="144000" anchor="t" anchorCtr="0">
            <a:noAutofit/>
          </a:bodyPr>
          <a:lstStyle>
            <a:lvl1pPr marL="0" indent="0">
              <a:lnSpc>
                <a:spcPct val="95000"/>
              </a:lnSpc>
              <a:buNone/>
              <a:defRPr sz="2400" b="0" i="0">
                <a:solidFill>
                  <a:schemeClr val="tx2"/>
                </a:solidFill>
                <a:latin typeface="Sun Life New Display" pitchFamily="2" charset="77"/>
              </a:defRPr>
            </a:lvl1pPr>
            <a:lvl2pPr marL="342900" indent="0">
              <a:buNone/>
              <a:defRPr sz="800">
                <a:solidFill>
                  <a:schemeClr val="tx1"/>
                </a:solidFill>
                <a:latin typeface="+mj-lt"/>
              </a:defRPr>
            </a:lvl2pPr>
            <a:lvl3pPr marL="685800" indent="0">
              <a:buNone/>
              <a:defRPr sz="800">
                <a:solidFill>
                  <a:schemeClr val="tx1"/>
                </a:solidFill>
                <a:latin typeface="+mj-lt"/>
              </a:defRPr>
            </a:lvl3pPr>
            <a:lvl4pPr marL="1028700" indent="0">
              <a:buNone/>
              <a:defRPr sz="800">
                <a:solidFill>
                  <a:schemeClr val="tx1"/>
                </a:solidFill>
                <a:latin typeface="+mj-lt"/>
              </a:defRPr>
            </a:lvl4pPr>
            <a:lvl5pPr marL="1371600" indent="0">
              <a:buNone/>
              <a:defRPr sz="800">
                <a:solidFill>
                  <a:schemeClr val="tx1"/>
                </a:solidFill>
                <a:latin typeface="+mj-lt"/>
              </a:defRPr>
            </a:lvl5pPr>
          </a:lstStyle>
          <a:p>
            <a:pPr lvl="0"/>
            <a:r>
              <a:rPr lang="en-US"/>
              <a:t>Large header </a:t>
            </a:r>
            <a:br>
              <a:rPr lang="en-US"/>
            </a:br>
            <a:r>
              <a:rPr lang="en-US"/>
              <a:t>text can go here.</a:t>
            </a:r>
          </a:p>
        </p:txBody>
      </p:sp>
      <p:sp>
        <p:nvSpPr>
          <p:cNvPr id="5" name="Slide Number Placeholder 5">
            <a:extLst>
              <a:ext uri="{FF2B5EF4-FFF2-40B4-BE49-F238E27FC236}">
                <a16:creationId xmlns:a16="http://schemas.microsoft.com/office/drawing/2014/main" id="{4681A869-B790-D84C-AE20-E3DBD5880E21}"/>
              </a:ext>
            </a:extLst>
          </p:cNvPr>
          <p:cNvSpPr>
            <a:spLocks noGrp="1"/>
          </p:cNvSpPr>
          <p:nvPr>
            <p:ph type="sldNum" sz="quarter" idx="12"/>
          </p:nvPr>
        </p:nvSpPr>
        <p:spPr>
          <a:xfrm>
            <a:off x="215900" y="4948238"/>
            <a:ext cx="264621" cy="195262"/>
          </a:xfrm>
        </p:spPr>
        <p:txBody>
          <a:bodyPr/>
          <a:lstStyle/>
          <a:p>
            <a:fld id="{9FA635D2-B142-BE49-AECA-6169441F1F99}" type="slidenum">
              <a:rPr lang="en-US" smtClean="0"/>
              <a:t>‹#›</a:t>
            </a:fld>
            <a:endParaRPr lang="en-US" dirty="0"/>
          </a:p>
        </p:txBody>
      </p:sp>
      <p:sp>
        <p:nvSpPr>
          <p:cNvPr id="8" name="Footer Placeholder 4">
            <a:extLst>
              <a:ext uri="{FF2B5EF4-FFF2-40B4-BE49-F238E27FC236}">
                <a16:creationId xmlns:a16="http://schemas.microsoft.com/office/drawing/2014/main" id="{F1D77D13-4A6B-A827-6109-C30EE8ED774A}"/>
              </a:ext>
            </a:extLst>
          </p:cNvPr>
          <p:cNvSpPr>
            <a:spLocks noGrp="1"/>
          </p:cNvSpPr>
          <p:nvPr>
            <p:ph type="ftr" sz="quarter" idx="11"/>
          </p:nvPr>
        </p:nvSpPr>
        <p:spPr>
          <a:xfrm>
            <a:off x="828495" y="4948238"/>
            <a:ext cx="2951343" cy="195262"/>
          </a:xfrm>
        </p:spPr>
        <p:txBody>
          <a:bodyPr/>
          <a:lstStyle/>
          <a:p>
            <a:pPr marL="0" algn="l" defTabSz="457200" rtl="0" eaLnBrk="1" latinLnBrk="0" hangingPunct="1"/>
            <a:r>
              <a:rPr lang="en-US" dirty="0"/>
              <a:t>– </a:t>
            </a:r>
            <a:r>
              <a:rPr lang="en-US" sz="600" b="0" i="0" kern="1200" dirty="0">
                <a:solidFill>
                  <a:schemeClr val="tx1"/>
                </a:solidFill>
                <a:latin typeface="Sun Life New Text" pitchFamily="2" charset="77"/>
                <a:ea typeface="+mn-ea"/>
                <a:cs typeface="+mn-cs"/>
              </a:rPr>
              <a:t>Sun Par Protector II </a:t>
            </a:r>
            <a:r>
              <a:rPr lang="en-US" dirty="0"/>
              <a:t>– </a:t>
            </a:r>
            <a:r>
              <a:rPr lang="en-US" sz="600" b="0" i="0" kern="1200" dirty="0">
                <a:solidFill>
                  <a:schemeClr val="tx1"/>
                </a:solidFill>
                <a:latin typeface="Sun Life New Text" pitchFamily="2" charset="77"/>
                <a:ea typeface="+mn-ea"/>
                <a:cs typeface="+mn-cs"/>
              </a:rPr>
              <a:t>An insurance solution for children</a:t>
            </a:r>
          </a:p>
        </p:txBody>
      </p:sp>
    </p:spTree>
    <p:extLst>
      <p:ext uri="{BB962C8B-B14F-4D97-AF65-F5344CB8AC3E}">
        <p14:creationId xmlns:p14="http://schemas.microsoft.com/office/powerpoint/2010/main" val="391787538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Slide Warm Yellow">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0414D47-2E79-0DFD-30E8-6DE211F7F62D}"/>
              </a:ext>
            </a:extLst>
          </p:cNvPr>
          <p:cNvSpPr/>
          <p:nvPr userDrawn="1"/>
        </p:nvSpPr>
        <p:spPr>
          <a:xfrm>
            <a:off x="215900" y="195263"/>
            <a:ext cx="8712200" cy="47529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un Life New Text" pitchFamily="2" charset="77"/>
            </a:endParaRPr>
          </a:p>
        </p:txBody>
      </p:sp>
      <p:sp>
        <p:nvSpPr>
          <p:cNvPr id="9" name="Text Placeholder 8">
            <a:extLst>
              <a:ext uri="{FF2B5EF4-FFF2-40B4-BE49-F238E27FC236}">
                <a16:creationId xmlns:a16="http://schemas.microsoft.com/office/drawing/2014/main" id="{B3D089EF-1FFD-0D2D-8D12-EC38E66A32E3}"/>
              </a:ext>
            </a:extLst>
          </p:cNvPr>
          <p:cNvSpPr>
            <a:spLocks noGrp="1"/>
          </p:cNvSpPr>
          <p:nvPr>
            <p:ph type="body" sz="quarter" idx="13" hasCustomPrompt="1"/>
          </p:nvPr>
        </p:nvSpPr>
        <p:spPr>
          <a:xfrm>
            <a:off x="935038" y="1419225"/>
            <a:ext cx="7237412" cy="1223963"/>
          </a:xfrm>
        </p:spPr>
        <p:txBody>
          <a:bodyPr>
            <a:noAutofit/>
          </a:bodyPr>
          <a:lstStyle>
            <a:lvl1pPr marL="0" indent="0">
              <a:buNone/>
              <a:defRPr sz="2400" b="0" i="0">
                <a:solidFill>
                  <a:schemeClr val="tx2"/>
                </a:solidFill>
                <a:latin typeface="Sun Life New Display" pitchFamily="2" charset="77"/>
              </a:defRPr>
            </a:lvl1pPr>
            <a:lvl2pPr marL="342900" indent="0">
              <a:buNone/>
              <a:defRPr>
                <a:solidFill>
                  <a:schemeClr val="tx2"/>
                </a:solidFill>
                <a:latin typeface="+mj-lt"/>
              </a:defRPr>
            </a:lvl2pPr>
            <a:lvl3pPr marL="685800" indent="0">
              <a:buNone/>
              <a:defRPr>
                <a:solidFill>
                  <a:schemeClr val="tx2"/>
                </a:solidFill>
                <a:latin typeface="+mj-lt"/>
              </a:defRPr>
            </a:lvl3pPr>
            <a:lvl4pPr marL="1028700" indent="0">
              <a:buNone/>
              <a:defRPr>
                <a:solidFill>
                  <a:schemeClr val="tx2"/>
                </a:solidFill>
                <a:latin typeface="+mj-lt"/>
              </a:defRPr>
            </a:lvl4pPr>
            <a:lvl5pPr marL="1371600" indent="0">
              <a:buNone/>
              <a:defRPr>
                <a:solidFill>
                  <a:schemeClr val="tx2"/>
                </a:solidFill>
                <a:latin typeface="+mj-lt"/>
              </a:defRPr>
            </a:lvl5pPr>
          </a:lstStyle>
          <a:p>
            <a:pPr lvl="0"/>
            <a:r>
              <a:rPr lang="en-US"/>
              <a:t>“Lorem ipsum dolor sit amet, consectetuer adipi scing elit, sed diam nonummy nibh euismod tincidunt ut laoreet dolore magna.”</a:t>
            </a:r>
          </a:p>
        </p:txBody>
      </p:sp>
      <p:sp>
        <p:nvSpPr>
          <p:cNvPr id="10" name="Text Placeholder 2">
            <a:extLst>
              <a:ext uri="{FF2B5EF4-FFF2-40B4-BE49-F238E27FC236}">
                <a16:creationId xmlns:a16="http://schemas.microsoft.com/office/drawing/2014/main" id="{4E9D42CF-D2C4-43DB-4B4A-9B1C7EEC28C4}"/>
              </a:ext>
            </a:extLst>
          </p:cNvPr>
          <p:cNvSpPr>
            <a:spLocks noGrp="1"/>
          </p:cNvSpPr>
          <p:nvPr>
            <p:ph type="body" sz="quarter" idx="21" hasCustomPrompt="1"/>
          </p:nvPr>
        </p:nvSpPr>
        <p:spPr>
          <a:xfrm rot="5400000">
            <a:off x="1259930" y="2597111"/>
            <a:ext cx="3274" cy="659265"/>
          </a:xfrm>
          <a:solidFill>
            <a:schemeClr val="tx2"/>
          </a:solidFill>
          <a:ln w="12700">
            <a:solidFill>
              <a:schemeClr val="tx2"/>
            </a:solidFill>
          </a:ln>
        </p:spPr>
        <p:txBody>
          <a:bodyPr wrap="none" lIns="0" tIns="0" rIns="0" bIns="0">
            <a:noAutofit/>
          </a:bodyPr>
          <a:lstStyle>
            <a:lvl1pPr marL="0" indent="0">
              <a:buNone/>
              <a:defRPr sz="100">
                <a:noFill/>
              </a:defRPr>
            </a:lvl1pPr>
            <a:lvl2pPr marL="457200" indent="0">
              <a:buNone/>
              <a:defRPr sz="100"/>
            </a:lvl2pPr>
            <a:lvl3pPr marL="914400" indent="0">
              <a:buNone/>
              <a:defRPr sz="100"/>
            </a:lvl3pPr>
            <a:lvl4pPr marL="1371600" indent="0">
              <a:buNone/>
              <a:defRPr sz="100"/>
            </a:lvl4pPr>
            <a:lvl5pPr marL="1828800" indent="0">
              <a:buNone/>
              <a:defRPr sz="100"/>
            </a:lvl5pPr>
          </a:lstStyle>
          <a:p>
            <a:pPr lvl="0"/>
            <a:r>
              <a:rPr lang="en-US"/>
              <a:t>.</a:t>
            </a:r>
          </a:p>
        </p:txBody>
      </p:sp>
      <p:sp>
        <p:nvSpPr>
          <p:cNvPr id="11" name="Text Placeholder 9">
            <a:extLst>
              <a:ext uri="{FF2B5EF4-FFF2-40B4-BE49-F238E27FC236}">
                <a16:creationId xmlns:a16="http://schemas.microsoft.com/office/drawing/2014/main" id="{A2DA35A8-B74A-F135-D7CC-769A96F32532}"/>
              </a:ext>
            </a:extLst>
          </p:cNvPr>
          <p:cNvSpPr>
            <a:spLocks noGrp="1"/>
          </p:cNvSpPr>
          <p:nvPr>
            <p:ph type="body" sz="quarter" idx="35" hasCustomPrompt="1"/>
          </p:nvPr>
        </p:nvSpPr>
        <p:spPr>
          <a:xfrm>
            <a:off x="935038" y="3186875"/>
            <a:ext cx="2124075" cy="140525"/>
          </a:xfrm>
        </p:spPr>
        <p:txBody>
          <a:bodyPr anchor="t" anchorCtr="0">
            <a:noAutofit/>
          </a:bodyPr>
          <a:lstStyle>
            <a:lvl1pPr marL="0" indent="0">
              <a:buNone/>
              <a:defRPr sz="800" b="1">
                <a:solidFill>
                  <a:schemeClr val="tx2"/>
                </a:solidFill>
              </a:defRPr>
            </a:lvl1pPr>
            <a:lvl2pPr marL="342900" indent="0">
              <a:buNone/>
              <a:defRPr sz="1000">
                <a:solidFill>
                  <a:schemeClr val="tx2"/>
                </a:solidFill>
              </a:defRPr>
            </a:lvl2pPr>
            <a:lvl3pPr marL="685800" indent="0">
              <a:buNone/>
              <a:defRPr sz="900">
                <a:solidFill>
                  <a:schemeClr val="tx2"/>
                </a:solidFill>
              </a:defRPr>
            </a:lvl3pPr>
            <a:lvl4pPr marL="1028700" indent="0">
              <a:buNone/>
              <a:defRPr sz="800">
                <a:solidFill>
                  <a:schemeClr val="tx2"/>
                </a:solidFill>
              </a:defRPr>
            </a:lvl4pPr>
            <a:lvl5pPr marL="1371600" indent="0">
              <a:buNone/>
              <a:defRPr sz="800">
                <a:solidFill>
                  <a:schemeClr val="tx2"/>
                </a:solidFill>
              </a:defRPr>
            </a:lvl5pPr>
          </a:lstStyle>
          <a:p>
            <a:pPr lvl="0"/>
            <a:r>
              <a:rPr lang="en-US"/>
              <a:t>First Last</a:t>
            </a:r>
          </a:p>
        </p:txBody>
      </p:sp>
      <p:sp>
        <p:nvSpPr>
          <p:cNvPr id="12" name="Text Placeholder 32">
            <a:extLst>
              <a:ext uri="{FF2B5EF4-FFF2-40B4-BE49-F238E27FC236}">
                <a16:creationId xmlns:a16="http://schemas.microsoft.com/office/drawing/2014/main" id="{C2B432E4-26D8-D91A-78DA-42F0BF305415}"/>
              </a:ext>
            </a:extLst>
          </p:cNvPr>
          <p:cNvSpPr>
            <a:spLocks noGrp="1"/>
          </p:cNvSpPr>
          <p:nvPr>
            <p:ph type="body" sz="quarter" idx="39" hasCustomPrompt="1"/>
          </p:nvPr>
        </p:nvSpPr>
        <p:spPr>
          <a:xfrm>
            <a:off x="939436" y="3359802"/>
            <a:ext cx="2119677" cy="137352"/>
          </a:xfrm>
        </p:spPr>
        <p:txBody>
          <a:bodyPr>
            <a:noAutofit/>
          </a:bodyPr>
          <a:lstStyle>
            <a:lvl1pPr marL="0" indent="0">
              <a:buNone/>
              <a:defRPr sz="800"/>
            </a:lvl1pPr>
            <a:lvl2pPr marL="342900" indent="0">
              <a:buNone/>
              <a:defRPr sz="800"/>
            </a:lvl2pPr>
            <a:lvl3pPr marL="685800" indent="0">
              <a:buNone/>
              <a:defRPr sz="800"/>
            </a:lvl3pPr>
            <a:lvl4pPr marL="1028700" indent="0">
              <a:buNone/>
              <a:defRPr sz="800"/>
            </a:lvl4pPr>
            <a:lvl5pPr marL="1371600" indent="0">
              <a:buNone/>
              <a:defRPr sz="800"/>
            </a:lvl5pPr>
          </a:lstStyle>
          <a:p>
            <a:pPr lvl="0"/>
            <a:r>
              <a:rPr lang="en-US"/>
              <a:t>Job title / Credential</a:t>
            </a:r>
          </a:p>
        </p:txBody>
      </p:sp>
      <p:sp>
        <p:nvSpPr>
          <p:cNvPr id="2" name="Footer Placeholder 4">
            <a:extLst>
              <a:ext uri="{FF2B5EF4-FFF2-40B4-BE49-F238E27FC236}">
                <a16:creationId xmlns:a16="http://schemas.microsoft.com/office/drawing/2014/main" id="{72FF98A0-CF2E-FFB9-0BDE-E82E5E341FD9}"/>
              </a:ext>
            </a:extLst>
          </p:cNvPr>
          <p:cNvSpPr>
            <a:spLocks noGrp="1"/>
          </p:cNvSpPr>
          <p:nvPr>
            <p:ph type="ftr" sz="quarter" idx="11"/>
          </p:nvPr>
        </p:nvSpPr>
        <p:spPr>
          <a:xfrm>
            <a:off x="828495" y="4948238"/>
            <a:ext cx="2951343" cy="195262"/>
          </a:xfrm>
        </p:spPr>
        <p:txBody>
          <a:bodyPr/>
          <a:lstStyle/>
          <a:p>
            <a:pPr marL="0" algn="l" defTabSz="457200" rtl="0" eaLnBrk="1" latinLnBrk="0" hangingPunct="1"/>
            <a:r>
              <a:rPr lang="en-US" dirty="0"/>
              <a:t>– </a:t>
            </a:r>
            <a:r>
              <a:rPr lang="en-US" sz="600" b="0" i="0" kern="1200" dirty="0">
                <a:solidFill>
                  <a:schemeClr val="tx1"/>
                </a:solidFill>
                <a:latin typeface="Sun Life New Text" pitchFamily="2" charset="77"/>
                <a:ea typeface="+mn-ea"/>
                <a:cs typeface="+mn-cs"/>
              </a:rPr>
              <a:t>Sun Par Protector II </a:t>
            </a:r>
            <a:r>
              <a:rPr lang="en-US" dirty="0"/>
              <a:t>– </a:t>
            </a:r>
            <a:r>
              <a:rPr lang="en-US" sz="600" b="0" i="0" kern="1200" dirty="0">
                <a:solidFill>
                  <a:schemeClr val="tx1"/>
                </a:solidFill>
                <a:latin typeface="Sun Life New Text" pitchFamily="2" charset="77"/>
                <a:ea typeface="+mn-ea"/>
                <a:cs typeface="+mn-cs"/>
              </a:rPr>
              <a:t>An insurance solution for children</a:t>
            </a:r>
          </a:p>
        </p:txBody>
      </p:sp>
      <p:sp>
        <p:nvSpPr>
          <p:cNvPr id="6" name="Slide Number Placeholder 5">
            <a:extLst>
              <a:ext uri="{FF2B5EF4-FFF2-40B4-BE49-F238E27FC236}">
                <a16:creationId xmlns:a16="http://schemas.microsoft.com/office/drawing/2014/main" id="{38F482B7-924D-DA96-081B-E9B1875E5D00}"/>
              </a:ext>
            </a:extLst>
          </p:cNvPr>
          <p:cNvSpPr>
            <a:spLocks noGrp="1"/>
          </p:cNvSpPr>
          <p:nvPr>
            <p:ph type="sldNum" sz="quarter" idx="12"/>
          </p:nvPr>
        </p:nvSpPr>
        <p:spPr>
          <a:xfrm>
            <a:off x="215900" y="4948238"/>
            <a:ext cx="264621" cy="195262"/>
          </a:xfrm>
        </p:spPr>
        <p:txBody>
          <a:bodyPr/>
          <a:lstStyle/>
          <a:p>
            <a:fld id="{9FA635D2-B142-BE49-AECA-6169441F1F99}" type="slidenum">
              <a:rPr lang="en-US" smtClean="0"/>
              <a:t>‹#›</a:t>
            </a:fld>
            <a:endParaRPr lang="en-US" dirty="0"/>
          </a:p>
        </p:txBody>
      </p:sp>
    </p:spTree>
    <p:extLst>
      <p:ext uri="{BB962C8B-B14F-4D97-AF65-F5344CB8AC3E}">
        <p14:creationId xmlns:p14="http://schemas.microsoft.com/office/powerpoint/2010/main" val="218615092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Slide Whit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B3D089EF-1FFD-0D2D-8D12-EC38E66A32E3}"/>
              </a:ext>
            </a:extLst>
          </p:cNvPr>
          <p:cNvSpPr>
            <a:spLocks noGrp="1"/>
          </p:cNvSpPr>
          <p:nvPr>
            <p:ph type="body" sz="quarter" idx="13" hasCustomPrompt="1"/>
          </p:nvPr>
        </p:nvSpPr>
        <p:spPr>
          <a:xfrm>
            <a:off x="935038" y="1419225"/>
            <a:ext cx="7237412" cy="1223963"/>
          </a:xfrm>
        </p:spPr>
        <p:txBody>
          <a:bodyPr>
            <a:noAutofit/>
          </a:bodyPr>
          <a:lstStyle>
            <a:lvl1pPr marL="0" indent="0">
              <a:buNone/>
              <a:defRPr sz="2400" b="0" i="0">
                <a:solidFill>
                  <a:schemeClr val="tx2"/>
                </a:solidFill>
                <a:latin typeface="Sun Life New Display" pitchFamily="2" charset="77"/>
              </a:defRPr>
            </a:lvl1pPr>
            <a:lvl2pPr marL="342900" indent="0">
              <a:buNone/>
              <a:defRPr>
                <a:solidFill>
                  <a:schemeClr val="tx2"/>
                </a:solidFill>
                <a:latin typeface="+mj-lt"/>
              </a:defRPr>
            </a:lvl2pPr>
            <a:lvl3pPr marL="685800" indent="0">
              <a:buNone/>
              <a:defRPr>
                <a:solidFill>
                  <a:schemeClr val="tx2"/>
                </a:solidFill>
                <a:latin typeface="+mj-lt"/>
              </a:defRPr>
            </a:lvl3pPr>
            <a:lvl4pPr marL="1028700" indent="0">
              <a:buNone/>
              <a:defRPr>
                <a:solidFill>
                  <a:schemeClr val="tx2"/>
                </a:solidFill>
                <a:latin typeface="+mj-lt"/>
              </a:defRPr>
            </a:lvl4pPr>
            <a:lvl5pPr marL="1371600" indent="0">
              <a:buNone/>
              <a:defRPr>
                <a:solidFill>
                  <a:schemeClr val="tx2"/>
                </a:solidFill>
                <a:latin typeface="+mj-lt"/>
              </a:defRPr>
            </a:lvl5pPr>
          </a:lstStyle>
          <a:p>
            <a:pPr lvl="0"/>
            <a:r>
              <a:rPr lang="en-US"/>
              <a:t>“Lorem ipsum dolor sit amet, consectetuer adipi scing elit, sed diam nonummy nibh euismod tincidunt ut laoreet dolore magna.”</a:t>
            </a:r>
          </a:p>
        </p:txBody>
      </p:sp>
      <p:sp>
        <p:nvSpPr>
          <p:cNvPr id="11" name="Text Placeholder 9">
            <a:extLst>
              <a:ext uri="{FF2B5EF4-FFF2-40B4-BE49-F238E27FC236}">
                <a16:creationId xmlns:a16="http://schemas.microsoft.com/office/drawing/2014/main" id="{A2DA35A8-B74A-F135-D7CC-769A96F32532}"/>
              </a:ext>
            </a:extLst>
          </p:cNvPr>
          <p:cNvSpPr>
            <a:spLocks noGrp="1"/>
          </p:cNvSpPr>
          <p:nvPr>
            <p:ph type="body" sz="quarter" idx="35" hasCustomPrompt="1"/>
          </p:nvPr>
        </p:nvSpPr>
        <p:spPr>
          <a:xfrm>
            <a:off x="935038" y="3186875"/>
            <a:ext cx="2124075" cy="140525"/>
          </a:xfrm>
        </p:spPr>
        <p:txBody>
          <a:bodyPr anchor="t" anchorCtr="0">
            <a:noAutofit/>
          </a:bodyPr>
          <a:lstStyle>
            <a:lvl1pPr marL="0" indent="0">
              <a:buNone/>
              <a:defRPr sz="800" b="1">
                <a:solidFill>
                  <a:schemeClr val="tx2"/>
                </a:solidFill>
              </a:defRPr>
            </a:lvl1pPr>
            <a:lvl2pPr marL="342900" indent="0">
              <a:buNone/>
              <a:defRPr sz="1000">
                <a:solidFill>
                  <a:schemeClr val="tx2"/>
                </a:solidFill>
              </a:defRPr>
            </a:lvl2pPr>
            <a:lvl3pPr marL="685800" indent="0">
              <a:buNone/>
              <a:defRPr sz="900">
                <a:solidFill>
                  <a:schemeClr val="tx2"/>
                </a:solidFill>
              </a:defRPr>
            </a:lvl3pPr>
            <a:lvl4pPr marL="1028700" indent="0">
              <a:buNone/>
              <a:defRPr sz="800">
                <a:solidFill>
                  <a:schemeClr val="tx2"/>
                </a:solidFill>
              </a:defRPr>
            </a:lvl4pPr>
            <a:lvl5pPr marL="1371600" indent="0">
              <a:buNone/>
              <a:defRPr sz="800">
                <a:solidFill>
                  <a:schemeClr val="tx2"/>
                </a:solidFill>
              </a:defRPr>
            </a:lvl5pPr>
          </a:lstStyle>
          <a:p>
            <a:pPr lvl="0"/>
            <a:r>
              <a:rPr lang="en-US"/>
              <a:t>First Last</a:t>
            </a:r>
          </a:p>
        </p:txBody>
      </p:sp>
      <p:sp>
        <p:nvSpPr>
          <p:cNvPr id="12" name="Text Placeholder 32">
            <a:extLst>
              <a:ext uri="{FF2B5EF4-FFF2-40B4-BE49-F238E27FC236}">
                <a16:creationId xmlns:a16="http://schemas.microsoft.com/office/drawing/2014/main" id="{C2B432E4-26D8-D91A-78DA-42F0BF305415}"/>
              </a:ext>
            </a:extLst>
          </p:cNvPr>
          <p:cNvSpPr>
            <a:spLocks noGrp="1"/>
          </p:cNvSpPr>
          <p:nvPr>
            <p:ph type="body" sz="quarter" idx="39" hasCustomPrompt="1"/>
          </p:nvPr>
        </p:nvSpPr>
        <p:spPr>
          <a:xfrm>
            <a:off x="939436" y="3359802"/>
            <a:ext cx="2119677" cy="137352"/>
          </a:xfrm>
        </p:spPr>
        <p:txBody>
          <a:bodyPr>
            <a:noAutofit/>
          </a:bodyPr>
          <a:lstStyle>
            <a:lvl1pPr marL="0" indent="0">
              <a:buNone/>
              <a:defRPr sz="800"/>
            </a:lvl1pPr>
            <a:lvl2pPr marL="342900" indent="0">
              <a:buNone/>
              <a:defRPr sz="800"/>
            </a:lvl2pPr>
            <a:lvl3pPr marL="685800" indent="0">
              <a:buNone/>
              <a:defRPr sz="800"/>
            </a:lvl3pPr>
            <a:lvl4pPr marL="1028700" indent="0">
              <a:buNone/>
              <a:defRPr sz="800"/>
            </a:lvl4pPr>
            <a:lvl5pPr marL="1371600" indent="0">
              <a:buNone/>
              <a:defRPr sz="800"/>
            </a:lvl5pPr>
          </a:lstStyle>
          <a:p>
            <a:pPr lvl="0"/>
            <a:r>
              <a:rPr lang="en-US"/>
              <a:t>Job title / Credential</a:t>
            </a:r>
          </a:p>
        </p:txBody>
      </p:sp>
      <p:sp>
        <p:nvSpPr>
          <p:cNvPr id="14" name="Text Placeholder 2">
            <a:extLst>
              <a:ext uri="{FF2B5EF4-FFF2-40B4-BE49-F238E27FC236}">
                <a16:creationId xmlns:a16="http://schemas.microsoft.com/office/drawing/2014/main" id="{F21CC044-6F5F-184E-9C25-8C2B078EC7A9}"/>
              </a:ext>
            </a:extLst>
          </p:cNvPr>
          <p:cNvSpPr>
            <a:spLocks noGrp="1"/>
          </p:cNvSpPr>
          <p:nvPr>
            <p:ph type="body" sz="quarter" idx="21" hasCustomPrompt="1"/>
          </p:nvPr>
        </p:nvSpPr>
        <p:spPr>
          <a:xfrm rot="5400000">
            <a:off x="1259930" y="2597111"/>
            <a:ext cx="3274" cy="659265"/>
          </a:xfrm>
          <a:solidFill>
            <a:schemeClr val="tx2"/>
          </a:solidFill>
          <a:ln w="12700">
            <a:solidFill>
              <a:schemeClr val="tx2"/>
            </a:solidFill>
          </a:ln>
        </p:spPr>
        <p:txBody>
          <a:bodyPr wrap="none" lIns="0" tIns="0" rIns="0" bIns="0">
            <a:noAutofit/>
          </a:bodyPr>
          <a:lstStyle>
            <a:lvl1pPr marL="0" indent="0">
              <a:buNone/>
              <a:defRPr sz="100">
                <a:noFill/>
              </a:defRPr>
            </a:lvl1pPr>
            <a:lvl2pPr marL="457200" indent="0">
              <a:buNone/>
              <a:defRPr sz="100"/>
            </a:lvl2pPr>
            <a:lvl3pPr marL="914400" indent="0">
              <a:buNone/>
              <a:defRPr sz="100"/>
            </a:lvl3pPr>
            <a:lvl4pPr marL="1371600" indent="0">
              <a:buNone/>
              <a:defRPr sz="100"/>
            </a:lvl4pPr>
            <a:lvl5pPr marL="1828800" indent="0">
              <a:buNone/>
              <a:defRPr sz="100"/>
            </a:lvl5pPr>
          </a:lstStyle>
          <a:p>
            <a:pPr lvl="0"/>
            <a:r>
              <a:rPr lang="en-US"/>
              <a:t>.</a:t>
            </a:r>
          </a:p>
        </p:txBody>
      </p:sp>
      <p:sp>
        <p:nvSpPr>
          <p:cNvPr id="2" name="Footer Placeholder 4">
            <a:extLst>
              <a:ext uri="{FF2B5EF4-FFF2-40B4-BE49-F238E27FC236}">
                <a16:creationId xmlns:a16="http://schemas.microsoft.com/office/drawing/2014/main" id="{9AB4197D-50BD-3CD3-1234-09B22B029E54}"/>
              </a:ext>
            </a:extLst>
          </p:cNvPr>
          <p:cNvSpPr>
            <a:spLocks noGrp="1"/>
          </p:cNvSpPr>
          <p:nvPr>
            <p:ph type="ftr" sz="quarter" idx="11"/>
          </p:nvPr>
        </p:nvSpPr>
        <p:spPr>
          <a:xfrm>
            <a:off x="828495" y="4948238"/>
            <a:ext cx="2951343" cy="195262"/>
          </a:xfrm>
        </p:spPr>
        <p:txBody>
          <a:bodyPr/>
          <a:lstStyle/>
          <a:p>
            <a:pPr marL="0" algn="l" defTabSz="457200" rtl="0" eaLnBrk="1" latinLnBrk="0" hangingPunct="1"/>
            <a:r>
              <a:rPr lang="en-US" dirty="0"/>
              <a:t>– </a:t>
            </a:r>
            <a:r>
              <a:rPr lang="en-US" sz="600" b="0" i="0" kern="1200" dirty="0">
                <a:solidFill>
                  <a:schemeClr val="tx1"/>
                </a:solidFill>
                <a:latin typeface="Sun Life New Text" pitchFamily="2" charset="77"/>
                <a:ea typeface="+mn-ea"/>
                <a:cs typeface="+mn-cs"/>
              </a:rPr>
              <a:t>Sun Par Protector II </a:t>
            </a:r>
            <a:r>
              <a:rPr lang="en-US" dirty="0"/>
              <a:t>– </a:t>
            </a:r>
            <a:r>
              <a:rPr lang="en-US" sz="600" b="0" i="0" kern="1200" dirty="0">
                <a:solidFill>
                  <a:schemeClr val="tx1"/>
                </a:solidFill>
                <a:latin typeface="Sun Life New Text" pitchFamily="2" charset="77"/>
                <a:ea typeface="+mn-ea"/>
                <a:cs typeface="+mn-cs"/>
              </a:rPr>
              <a:t>An insurance solution for children</a:t>
            </a:r>
          </a:p>
        </p:txBody>
      </p:sp>
      <p:sp>
        <p:nvSpPr>
          <p:cNvPr id="5" name="Slide Number Placeholder 5">
            <a:extLst>
              <a:ext uri="{FF2B5EF4-FFF2-40B4-BE49-F238E27FC236}">
                <a16:creationId xmlns:a16="http://schemas.microsoft.com/office/drawing/2014/main" id="{7FAEB5AF-67EB-1D2C-C690-728C46707153}"/>
              </a:ext>
            </a:extLst>
          </p:cNvPr>
          <p:cNvSpPr>
            <a:spLocks noGrp="1"/>
          </p:cNvSpPr>
          <p:nvPr>
            <p:ph type="sldNum" sz="quarter" idx="12"/>
          </p:nvPr>
        </p:nvSpPr>
        <p:spPr>
          <a:xfrm>
            <a:off x="215900" y="4948238"/>
            <a:ext cx="264621" cy="195262"/>
          </a:xfrm>
        </p:spPr>
        <p:txBody>
          <a:bodyPr/>
          <a:lstStyle/>
          <a:p>
            <a:fld id="{9FA635D2-B142-BE49-AECA-6169441F1F99}" type="slidenum">
              <a:rPr lang="en-US" smtClean="0"/>
              <a:t>‹#›</a:t>
            </a:fld>
            <a:endParaRPr lang="en-US" dirty="0"/>
          </a:p>
        </p:txBody>
      </p:sp>
    </p:spTree>
    <p:extLst>
      <p:ext uri="{BB962C8B-B14F-4D97-AF65-F5344CB8AC3E}">
        <p14:creationId xmlns:p14="http://schemas.microsoft.com/office/powerpoint/2010/main" val="325924001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Four Column Colou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C98B7A5-0403-A06C-DFC5-CBD9F96E532C}"/>
              </a:ext>
            </a:extLst>
          </p:cNvPr>
          <p:cNvSpPr/>
          <p:nvPr userDrawn="1"/>
        </p:nvSpPr>
        <p:spPr>
          <a:xfrm>
            <a:off x="215900" y="195263"/>
            <a:ext cx="2087563" cy="47529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un Life New Text" pitchFamily="2" charset="77"/>
            </a:endParaRPr>
          </a:p>
        </p:txBody>
      </p:sp>
      <p:sp>
        <p:nvSpPr>
          <p:cNvPr id="8" name="Rectangle 7">
            <a:extLst>
              <a:ext uri="{FF2B5EF4-FFF2-40B4-BE49-F238E27FC236}">
                <a16:creationId xmlns:a16="http://schemas.microsoft.com/office/drawing/2014/main" id="{48F9DF10-5C87-3222-7342-BAB7A22B6C62}"/>
              </a:ext>
            </a:extLst>
          </p:cNvPr>
          <p:cNvSpPr/>
          <p:nvPr userDrawn="1"/>
        </p:nvSpPr>
        <p:spPr>
          <a:xfrm>
            <a:off x="2411414" y="195263"/>
            <a:ext cx="2089149" cy="47529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un Life New Text" pitchFamily="2" charset="77"/>
            </a:endParaRPr>
          </a:p>
        </p:txBody>
      </p:sp>
      <p:sp>
        <p:nvSpPr>
          <p:cNvPr id="9" name="Rectangle 8">
            <a:extLst>
              <a:ext uri="{FF2B5EF4-FFF2-40B4-BE49-F238E27FC236}">
                <a16:creationId xmlns:a16="http://schemas.microsoft.com/office/drawing/2014/main" id="{E582F32D-1FE9-85D2-2F1E-95069B1E7EF0}"/>
              </a:ext>
            </a:extLst>
          </p:cNvPr>
          <p:cNvSpPr/>
          <p:nvPr userDrawn="1"/>
        </p:nvSpPr>
        <p:spPr>
          <a:xfrm>
            <a:off x="4612478" y="195263"/>
            <a:ext cx="2120109" cy="47529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un Life New Text" pitchFamily="2" charset="77"/>
            </a:endParaRPr>
          </a:p>
        </p:txBody>
      </p:sp>
      <p:sp>
        <p:nvSpPr>
          <p:cNvPr id="10" name="Rectangle 9">
            <a:extLst>
              <a:ext uri="{FF2B5EF4-FFF2-40B4-BE49-F238E27FC236}">
                <a16:creationId xmlns:a16="http://schemas.microsoft.com/office/drawing/2014/main" id="{BC06C5FF-85CD-EC6D-BBE9-72AEE39E5BAD}"/>
              </a:ext>
            </a:extLst>
          </p:cNvPr>
          <p:cNvSpPr/>
          <p:nvPr userDrawn="1"/>
        </p:nvSpPr>
        <p:spPr>
          <a:xfrm>
            <a:off x="6844502" y="195263"/>
            <a:ext cx="2087563" cy="47529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un Life New Text" pitchFamily="2" charset="77"/>
            </a:endParaRPr>
          </a:p>
        </p:txBody>
      </p:sp>
      <p:sp>
        <p:nvSpPr>
          <p:cNvPr id="11" name="Text Placeholder 15">
            <a:extLst>
              <a:ext uri="{FF2B5EF4-FFF2-40B4-BE49-F238E27FC236}">
                <a16:creationId xmlns:a16="http://schemas.microsoft.com/office/drawing/2014/main" id="{832D6164-9BE5-E5B3-D4A5-7CBB4C08D676}"/>
              </a:ext>
            </a:extLst>
          </p:cNvPr>
          <p:cNvSpPr>
            <a:spLocks noGrp="1"/>
          </p:cNvSpPr>
          <p:nvPr>
            <p:ph type="body" sz="quarter" idx="13" hasCustomPrompt="1"/>
          </p:nvPr>
        </p:nvSpPr>
        <p:spPr>
          <a:xfrm>
            <a:off x="337279" y="1416985"/>
            <a:ext cx="1836009" cy="792163"/>
          </a:xfrm>
        </p:spPr>
        <p:txBody>
          <a:bodyPr anchor="t" anchorCtr="0">
            <a:noAutofit/>
          </a:bodyPr>
          <a:lstStyle>
            <a:lvl1pPr marL="0" indent="0">
              <a:buNone/>
              <a:defRPr sz="1400" b="0" i="0">
                <a:solidFill>
                  <a:schemeClr val="tx2"/>
                </a:solidFill>
                <a:latin typeface="Sun Life New Display" pitchFamily="2" charset="77"/>
              </a:defRPr>
            </a:lvl1pPr>
            <a:lvl2pPr marL="342900" indent="0">
              <a:buNone/>
              <a:defRPr sz="800">
                <a:solidFill>
                  <a:schemeClr val="tx1"/>
                </a:solidFill>
                <a:latin typeface="+mj-lt"/>
              </a:defRPr>
            </a:lvl2pPr>
            <a:lvl3pPr marL="685800" indent="0">
              <a:buNone/>
              <a:defRPr sz="800">
                <a:solidFill>
                  <a:schemeClr val="tx1"/>
                </a:solidFill>
                <a:latin typeface="+mj-lt"/>
              </a:defRPr>
            </a:lvl3pPr>
            <a:lvl4pPr marL="1028700" indent="0">
              <a:buNone/>
              <a:defRPr sz="800">
                <a:solidFill>
                  <a:schemeClr val="tx1"/>
                </a:solidFill>
                <a:latin typeface="+mj-lt"/>
              </a:defRPr>
            </a:lvl4pPr>
            <a:lvl5pPr marL="1371600" indent="0">
              <a:buNone/>
              <a:defRPr sz="800">
                <a:solidFill>
                  <a:schemeClr val="tx1"/>
                </a:solidFill>
                <a:latin typeface="+mj-lt"/>
              </a:defRPr>
            </a:lvl5pPr>
          </a:lstStyle>
          <a:p>
            <a:pPr lvl="0"/>
            <a:r>
              <a:rPr lang="en-US" err="1"/>
              <a:t>Subheader one goes here.</a:t>
            </a:r>
          </a:p>
        </p:txBody>
      </p:sp>
      <p:sp>
        <p:nvSpPr>
          <p:cNvPr id="12" name="Text Placeholder 15">
            <a:extLst>
              <a:ext uri="{FF2B5EF4-FFF2-40B4-BE49-F238E27FC236}">
                <a16:creationId xmlns:a16="http://schemas.microsoft.com/office/drawing/2014/main" id="{EFC1E3D1-472F-9835-7DC6-AD658A295FB1}"/>
              </a:ext>
            </a:extLst>
          </p:cNvPr>
          <p:cNvSpPr>
            <a:spLocks noGrp="1"/>
          </p:cNvSpPr>
          <p:nvPr>
            <p:ph type="body" sz="quarter" idx="14" hasCustomPrompt="1"/>
          </p:nvPr>
        </p:nvSpPr>
        <p:spPr>
          <a:xfrm>
            <a:off x="2540833" y="1416985"/>
            <a:ext cx="1836009" cy="792163"/>
          </a:xfrm>
        </p:spPr>
        <p:txBody>
          <a:bodyPr anchor="t" anchorCtr="0">
            <a:noAutofit/>
          </a:bodyPr>
          <a:lstStyle>
            <a:lvl1pPr marL="0" indent="0">
              <a:buNone/>
              <a:defRPr sz="1400" b="0" i="0">
                <a:solidFill>
                  <a:schemeClr val="tx2"/>
                </a:solidFill>
                <a:latin typeface="Sun Life New Display" pitchFamily="2" charset="77"/>
              </a:defRPr>
            </a:lvl1pPr>
            <a:lvl2pPr marL="342900" indent="0">
              <a:buNone/>
              <a:defRPr sz="800">
                <a:solidFill>
                  <a:schemeClr val="tx1"/>
                </a:solidFill>
                <a:latin typeface="+mj-lt"/>
              </a:defRPr>
            </a:lvl2pPr>
            <a:lvl3pPr marL="685800" indent="0">
              <a:buNone/>
              <a:defRPr sz="800">
                <a:solidFill>
                  <a:schemeClr val="tx1"/>
                </a:solidFill>
                <a:latin typeface="+mj-lt"/>
              </a:defRPr>
            </a:lvl3pPr>
            <a:lvl4pPr marL="1028700" indent="0">
              <a:buNone/>
              <a:defRPr sz="800">
                <a:solidFill>
                  <a:schemeClr val="tx1"/>
                </a:solidFill>
                <a:latin typeface="+mj-lt"/>
              </a:defRPr>
            </a:lvl4pPr>
            <a:lvl5pPr marL="1371600" indent="0">
              <a:buNone/>
              <a:defRPr sz="800">
                <a:solidFill>
                  <a:schemeClr val="tx1"/>
                </a:solidFill>
                <a:latin typeface="+mj-lt"/>
              </a:defRPr>
            </a:lvl5pPr>
          </a:lstStyle>
          <a:p>
            <a:pPr lvl="0"/>
            <a:r>
              <a:rPr lang="en-US" err="1"/>
              <a:t>Subheader two goes here.</a:t>
            </a:r>
          </a:p>
        </p:txBody>
      </p:sp>
      <p:sp>
        <p:nvSpPr>
          <p:cNvPr id="13" name="Text Placeholder 15">
            <a:extLst>
              <a:ext uri="{FF2B5EF4-FFF2-40B4-BE49-F238E27FC236}">
                <a16:creationId xmlns:a16="http://schemas.microsoft.com/office/drawing/2014/main" id="{86F5C8FC-F5E5-8ABF-AE08-1810B37DC1FC}"/>
              </a:ext>
            </a:extLst>
          </p:cNvPr>
          <p:cNvSpPr>
            <a:spLocks noGrp="1"/>
          </p:cNvSpPr>
          <p:nvPr>
            <p:ph type="body" sz="quarter" idx="15" hasCustomPrompt="1"/>
          </p:nvPr>
        </p:nvSpPr>
        <p:spPr>
          <a:xfrm>
            <a:off x="4759378" y="1416985"/>
            <a:ext cx="1836009" cy="792163"/>
          </a:xfrm>
        </p:spPr>
        <p:txBody>
          <a:bodyPr anchor="t" anchorCtr="0">
            <a:noAutofit/>
          </a:bodyPr>
          <a:lstStyle>
            <a:lvl1pPr marL="0" indent="0">
              <a:buNone/>
              <a:defRPr sz="1400" b="0" i="0">
                <a:solidFill>
                  <a:schemeClr val="tx2"/>
                </a:solidFill>
                <a:latin typeface="Sun Life New Display" pitchFamily="2" charset="77"/>
              </a:defRPr>
            </a:lvl1pPr>
            <a:lvl2pPr marL="342900" indent="0">
              <a:buNone/>
              <a:defRPr sz="800">
                <a:solidFill>
                  <a:schemeClr val="tx1"/>
                </a:solidFill>
                <a:latin typeface="+mj-lt"/>
              </a:defRPr>
            </a:lvl2pPr>
            <a:lvl3pPr marL="685800" indent="0">
              <a:buNone/>
              <a:defRPr sz="800">
                <a:solidFill>
                  <a:schemeClr val="tx1"/>
                </a:solidFill>
                <a:latin typeface="+mj-lt"/>
              </a:defRPr>
            </a:lvl3pPr>
            <a:lvl4pPr marL="1028700" indent="0">
              <a:buNone/>
              <a:defRPr sz="800">
                <a:solidFill>
                  <a:schemeClr val="tx1"/>
                </a:solidFill>
                <a:latin typeface="+mj-lt"/>
              </a:defRPr>
            </a:lvl4pPr>
            <a:lvl5pPr marL="1371600" indent="0">
              <a:buNone/>
              <a:defRPr sz="800">
                <a:solidFill>
                  <a:schemeClr val="tx1"/>
                </a:solidFill>
                <a:latin typeface="+mj-lt"/>
              </a:defRPr>
            </a:lvl5pPr>
          </a:lstStyle>
          <a:p>
            <a:pPr lvl="0"/>
            <a:r>
              <a:rPr lang="en-US" err="1"/>
              <a:t>Subheader three goes here.</a:t>
            </a:r>
          </a:p>
        </p:txBody>
      </p:sp>
      <p:sp>
        <p:nvSpPr>
          <p:cNvPr id="14" name="Text Placeholder 15">
            <a:extLst>
              <a:ext uri="{FF2B5EF4-FFF2-40B4-BE49-F238E27FC236}">
                <a16:creationId xmlns:a16="http://schemas.microsoft.com/office/drawing/2014/main" id="{D9061F47-6EFB-73DC-B51C-FC4AFFE74978}"/>
              </a:ext>
            </a:extLst>
          </p:cNvPr>
          <p:cNvSpPr>
            <a:spLocks noGrp="1"/>
          </p:cNvSpPr>
          <p:nvPr>
            <p:ph type="body" sz="quarter" idx="16" hasCustomPrompt="1"/>
          </p:nvPr>
        </p:nvSpPr>
        <p:spPr>
          <a:xfrm>
            <a:off x="6970427" y="1416985"/>
            <a:ext cx="1836009" cy="792163"/>
          </a:xfrm>
        </p:spPr>
        <p:txBody>
          <a:bodyPr anchor="t" anchorCtr="0">
            <a:noAutofit/>
          </a:bodyPr>
          <a:lstStyle>
            <a:lvl1pPr marL="0" indent="0">
              <a:buNone/>
              <a:defRPr sz="1400" b="0" i="0">
                <a:solidFill>
                  <a:schemeClr val="tx2"/>
                </a:solidFill>
                <a:latin typeface="Sun Life New Display" pitchFamily="2" charset="77"/>
              </a:defRPr>
            </a:lvl1pPr>
            <a:lvl2pPr marL="342900" indent="0">
              <a:buNone/>
              <a:defRPr sz="800">
                <a:solidFill>
                  <a:schemeClr val="tx1"/>
                </a:solidFill>
                <a:latin typeface="+mj-lt"/>
              </a:defRPr>
            </a:lvl2pPr>
            <a:lvl3pPr marL="685800" indent="0">
              <a:buNone/>
              <a:defRPr sz="800">
                <a:solidFill>
                  <a:schemeClr val="tx1"/>
                </a:solidFill>
                <a:latin typeface="+mj-lt"/>
              </a:defRPr>
            </a:lvl3pPr>
            <a:lvl4pPr marL="1028700" indent="0">
              <a:buNone/>
              <a:defRPr sz="800">
                <a:solidFill>
                  <a:schemeClr val="tx1"/>
                </a:solidFill>
                <a:latin typeface="+mj-lt"/>
              </a:defRPr>
            </a:lvl4pPr>
            <a:lvl5pPr marL="1371600" indent="0">
              <a:buNone/>
              <a:defRPr sz="800">
                <a:solidFill>
                  <a:schemeClr val="tx1"/>
                </a:solidFill>
                <a:latin typeface="+mj-lt"/>
              </a:defRPr>
            </a:lvl5pPr>
          </a:lstStyle>
          <a:p>
            <a:pPr lvl="0"/>
            <a:r>
              <a:rPr lang="en-US" err="1"/>
              <a:t>Subheader four goes here.</a:t>
            </a:r>
          </a:p>
        </p:txBody>
      </p:sp>
      <p:sp>
        <p:nvSpPr>
          <p:cNvPr id="15" name="Text Placeholder 9">
            <a:extLst>
              <a:ext uri="{FF2B5EF4-FFF2-40B4-BE49-F238E27FC236}">
                <a16:creationId xmlns:a16="http://schemas.microsoft.com/office/drawing/2014/main" id="{4AAD8114-419D-E3DE-8654-F6E6FA5285E8}"/>
              </a:ext>
            </a:extLst>
          </p:cNvPr>
          <p:cNvSpPr>
            <a:spLocks noGrp="1"/>
          </p:cNvSpPr>
          <p:nvPr>
            <p:ph type="body" sz="quarter" idx="35" hasCustomPrompt="1"/>
          </p:nvPr>
        </p:nvSpPr>
        <p:spPr>
          <a:xfrm>
            <a:off x="337279" y="2783424"/>
            <a:ext cx="1827480" cy="140525"/>
          </a:xfrm>
        </p:spPr>
        <p:txBody>
          <a:bodyPr anchor="t" anchorCtr="0">
            <a:noAutofit/>
          </a:bodyPr>
          <a:lstStyle>
            <a:lvl1pPr marL="0" indent="0">
              <a:buNone/>
              <a:defRPr sz="900" b="1">
                <a:solidFill>
                  <a:schemeClr val="tx1"/>
                </a:solidFill>
              </a:defRPr>
            </a:lvl1pPr>
            <a:lvl2pPr marL="342900" indent="0">
              <a:buNone/>
              <a:defRPr sz="1000">
                <a:solidFill>
                  <a:schemeClr val="tx2"/>
                </a:solidFill>
              </a:defRPr>
            </a:lvl2pPr>
            <a:lvl3pPr marL="685800" indent="0">
              <a:buNone/>
              <a:defRPr sz="900">
                <a:solidFill>
                  <a:schemeClr val="tx2"/>
                </a:solidFill>
              </a:defRPr>
            </a:lvl3pPr>
            <a:lvl4pPr marL="1028700" indent="0">
              <a:buNone/>
              <a:defRPr sz="800">
                <a:solidFill>
                  <a:schemeClr val="tx2"/>
                </a:solidFill>
              </a:defRPr>
            </a:lvl4pPr>
            <a:lvl5pPr marL="1371600" indent="0">
              <a:buNone/>
              <a:defRPr sz="800">
                <a:solidFill>
                  <a:schemeClr val="tx2"/>
                </a:solidFill>
              </a:defRPr>
            </a:lvl5pPr>
          </a:lstStyle>
          <a:p>
            <a:pPr lvl="0"/>
            <a:r>
              <a:rPr lang="en-US" err="1"/>
              <a:t>Subheader goes here.</a:t>
            </a:r>
          </a:p>
        </p:txBody>
      </p:sp>
      <p:sp>
        <p:nvSpPr>
          <p:cNvPr id="16" name="Text Placeholder 32">
            <a:extLst>
              <a:ext uri="{FF2B5EF4-FFF2-40B4-BE49-F238E27FC236}">
                <a16:creationId xmlns:a16="http://schemas.microsoft.com/office/drawing/2014/main" id="{411DC17F-39A0-531C-57DE-EC1E993A7306}"/>
              </a:ext>
            </a:extLst>
          </p:cNvPr>
          <p:cNvSpPr>
            <a:spLocks noGrp="1"/>
          </p:cNvSpPr>
          <p:nvPr>
            <p:ph type="body" sz="quarter" idx="39"/>
          </p:nvPr>
        </p:nvSpPr>
        <p:spPr>
          <a:xfrm>
            <a:off x="337279" y="3040064"/>
            <a:ext cx="1831610" cy="1584324"/>
          </a:xfrm>
        </p:spPr>
        <p:txBody>
          <a:bodyPr>
            <a:noAutofit/>
          </a:bodyPr>
          <a:lstStyle>
            <a:lvl1pPr marL="0" indent="0">
              <a:lnSpc>
                <a:spcPct val="114000"/>
              </a:lnSpc>
              <a:spcBef>
                <a:spcPct val="0"/>
              </a:spcBef>
              <a:buNone/>
              <a:defRPr sz="900">
                <a:solidFill>
                  <a:schemeClr val="tx1"/>
                </a:solidFill>
              </a:defRPr>
            </a:lvl1pPr>
            <a:lvl2pPr marL="342900" indent="0">
              <a:lnSpc>
                <a:spcPct val="114000"/>
              </a:lnSpc>
              <a:spcBef>
                <a:spcPct val="0"/>
              </a:spcBef>
              <a:buNone/>
              <a:defRPr sz="900">
                <a:solidFill>
                  <a:schemeClr val="tx1"/>
                </a:solidFill>
              </a:defRPr>
            </a:lvl2pPr>
            <a:lvl3pPr marL="685800" indent="0">
              <a:lnSpc>
                <a:spcPct val="114000"/>
              </a:lnSpc>
              <a:spcBef>
                <a:spcPct val="0"/>
              </a:spcBef>
              <a:buNone/>
              <a:defRPr sz="900">
                <a:solidFill>
                  <a:schemeClr val="tx1"/>
                </a:solidFill>
              </a:defRPr>
            </a:lvl3pPr>
            <a:lvl4pPr marL="1028700" indent="0">
              <a:lnSpc>
                <a:spcPct val="114000"/>
              </a:lnSpc>
              <a:spcBef>
                <a:spcPct val="0"/>
              </a:spcBef>
              <a:buNone/>
              <a:defRPr sz="900">
                <a:solidFill>
                  <a:schemeClr val="tx1"/>
                </a:solidFill>
              </a:defRPr>
            </a:lvl4pPr>
            <a:lvl5pPr marL="1371600" indent="0">
              <a:lnSpc>
                <a:spcPct val="114000"/>
              </a:lnSpc>
              <a:spcBef>
                <a:spcPct val="0"/>
              </a:spcBef>
              <a:buNone/>
              <a:defRPr sz="9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9">
            <a:extLst>
              <a:ext uri="{FF2B5EF4-FFF2-40B4-BE49-F238E27FC236}">
                <a16:creationId xmlns:a16="http://schemas.microsoft.com/office/drawing/2014/main" id="{1109AEB5-A705-B1E3-C50A-E4713A363CF0}"/>
              </a:ext>
            </a:extLst>
          </p:cNvPr>
          <p:cNvSpPr>
            <a:spLocks noGrp="1"/>
          </p:cNvSpPr>
          <p:nvPr>
            <p:ph type="body" sz="quarter" idx="40" hasCustomPrompt="1"/>
          </p:nvPr>
        </p:nvSpPr>
        <p:spPr>
          <a:xfrm>
            <a:off x="2540833" y="2783424"/>
            <a:ext cx="1827480" cy="140525"/>
          </a:xfrm>
        </p:spPr>
        <p:txBody>
          <a:bodyPr anchor="t" anchorCtr="0">
            <a:noAutofit/>
          </a:bodyPr>
          <a:lstStyle>
            <a:lvl1pPr marL="0" indent="0">
              <a:buNone/>
              <a:defRPr sz="900" b="1">
                <a:solidFill>
                  <a:schemeClr val="tx1"/>
                </a:solidFill>
              </a:defRPr>
            </a:lvl1pPr>
            <a:lvl2pPr marL="342900" indent="0">
              <a:buNone/>
              <a:defRPr sz="1000">
                <a:solidFill>
                  <a:schemeClr val="tx2"/>
                </a:solidFill>
              </a:defRPr>
            </a:lvl2pPr>
            <a:lvl3pPr marL="685800" indent="0">
              <a:buNone/>
              <a:defRPr sz="900">
                <a:solidFill>
                  <a:schemeClr val="tx2"/>
                </a:solidFill>
              </a:defRPr>
            </a:lvl3pPr>
            <a:lvl4pPr marL="1028700" indent="0">
              <a:buNone/>
              <a:defRPr sz="800">
                <a:solidFill>
                  <a:schemeClr val="tx2"/>
                </a:solidFill>
              </a:defRPr>
            </a:lvl4pPr>
            <a:lvl5pPr marL="1371600" indent="0">
              <a:buNone/>
              <a:defRPr sz="800">
                <a:solidFill>
                  <a:schemeClr val="tx2"/>
                </a:solidFill>
              </a:defRPr>
            </a:lvl5pPr>
          </a:lstStyle>
          <a:p>
            <a:pPr lvl="0"/>
            <a:r>
              <a:rPr lang="en-US" err="1"/>
              <a:t>Subheader goes here.</a:t>
            </a:r>
          </a:p>
        </p:txBody>
      </p:sp>
      <p:sp>
        <p:nvSpPr>
          <p:cNvPr id="18" name="Text Placeholder 32">
            <a:extLst>
              <a:ext uri="{FF2B5EF4-FFF2-40B4-BE49-F238E27FC236}">
                <a16:creationId xmlns:a16="http://schemas.microsoft.com/office/drawing/2014/main" id="{A8F0BEC8-81AB-BEC9-97A4-5329385620EC}"/>
              </a:ext>
            </a:extLst>
          </p:cNvPr>
          <p:cNvSpPr>
            <a:spLocks noGrp="1"/>
          </p:cNvSpPr>
          <p:nvPr>
            <p:ph type="body" sz="quarter" idx="41"/>
          </p:nvPr>
        </p:nvSpPr>
        <p:spPr>
          <a:xfrm>
            <a:off x="2540833" y="3040064"/>
            <a:ext cx="1831610" cy="1584324"/>
          </a:xfrm>
        </p:spPr>
        <p:txBody>
          <a:bodyPr>
            <a:noAutofit/>
          </a:bodyPr>
          <a:lstStyle>
            <a:lvl1pPr marL="0" indent="0">
              <a:lnSpc>
                <a:spcPct val="114000"/>
              </a:lnSpc>
              <a:spcBef>
                <a:spcPct val="0"/>
              </a:spcBef>
              <a:buNone/>
              <a:defRPr sz="900">
                <a:solidFill>
                  <a:schemeClr val="tx1"/>
                </a:solidFill>
              </a:defRPr>
            </a:lvl1pPr>
            <a:lvl2pPr marL="342900" indent="0">
              <a:lnSpc>
                <a:spcPct val="114000"/>
              </a:lnSpc>
              <a:spcBef>
                <a:spcPct val="0"/>
              </a:spcBef>
              <a:buNone/>
              <a:defRPr sz="900">
                <a:solidFill>
                  <a:schemeClr val="tx1"/>
                </a:solidFill>
              </a:defRPr>
            </a:lvl2pPr>
            <a:lvl3pPr marL="685800" indent="0">
              <a:lnSpc>
                <a:spcPct val="114000"/>
              </a:lnSpc>
              <a:spcBef>
                <a:spcPct val="0"/>
              </a:spcBef>
              <a:buNone/>
              <a:defRPr sz="900">
                <a:solidFill>
                  <a:schemeClr val="tx1"/>
                </a:solidFill>
              </a:defRPr>
            </a:lvl3pPr>
            <a:lvl4pPr marL="1028700" indent="0">
              <a:lnSpc>
                <a:spcPct val="114000"/>
              </a:lnSpc>
              <a:spcBef>
                <a:spcPct val="0"/>
              </a:spcBef>
              <a:buNone/>
              <a:defRPr sz="900">
                <a:solidFill>
                  <a:schemeClr val="tx1"/>
                </a:solidFill>
              </a:defRPr>
            </a:lvl4pPr>
            <a:lvl5pPr marL="1371600" indent="0">
              <a:lnSpc>
                <a:spcPct val="114000"/>
              </a:lnSpc>
              <a:spcBef>
                <a:spcPct val="0"/>
              </a:spcBef>
              <a:buNone/>
              <a:defRPr sz="9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9">
            <a:extLst>
              <a:ext uri="{FF2B5EF4-FFF2-40B4-BE49-F238E27FC236}">
                <a16:creationId xmlns:a16="http://schemas.microsoft.com/office/drawing/2014/main" id="{6F3F4150-A89F-9860-1925-5439571394A9}"/>
              </a:ext>
            </a:extLst>
          </p:cNvPr>
          <p:cNvSpPr>
            <a:spLocks noGrp="1"/>
          </p:cNvSpPr>
          <p:nvPr>
            <p:ph type="body" sz="quarter" idx="42" hasCustomPrompt="1"/>
          </p:nvPr>
        </p:nvSpPr>
        <p:spPr>
          <a:xfrm>
            <a:off x="4759378" y="2783424"/>
            <a:ext cx="1827480" cy="140525"/>
          </a:xfrm>
        </p:spPr>
        <p:txBody>
          <a:bodyPr anchor="t" anchorCtr="0">
            <a:noAutofit/>
          </a:bodyPr>
          <a:lstStyle>
            <a:lvl1pPr marL="0" indent="0">
              <a:buNone/>
              <a:defRPr sz="900" b="1">
                <a:solidFill>
                  <a:schemeClr val="tx1"/>
                </a:solidFill>
              </a:defRPr>
            </a:lvl1pPr>
            <a:lvl2pPr marL="342900" indent="0">
              <a:buNone/>
              <a:defRPr sz="1000">
                <a:solidFill>
                  <a:schemeClr val="tx2"/>
                </a:solidFill>
              </a:defRPr>
            </a:lvl2pPr>
            <a:lvl3pPr marL="685800" indent="0">
              <a:buNone/>
              <a:defRPr sz="900">
                <a:solidFill>
                  <a:schemeClr val="tx2"/>
                </a:solidFill>
              </a:defRPr>
            </a:lvl3pPr>
            <a:lvl4pPr marL="1028700" indent="0">
              <a:buNone/>
              <a:defRPr sz="800">
                <a:solidFill>
                  <a:schemeClr val="tx2"/>
                </a:solidFill>
              </a:defRPr>
            </a:lvl4pPr>
            <a:lvl5pPr marL="1371600" indent="0">
              <a:buNone/>
              <a:defRPr sz="800">
                <a:solidFill>
                  <a:schemeClr val="tx2"/>
                </a:solidFill>
              </a:defRPr>
            </a:lvl5pPr>
          </a:lstStyle>
          <a:p>
            <a:pPr lvl="0"/>
            <a:r>
              <a:rPr lang="en-US" err="1"/>
              <a:t>Subheader goes here.</a:t>
            </a:r>
          </a:p>
        </p:txBody>
      </p:sp>
      <p:sp>
        <p:nvSpPr>
          <p:cNvPr id="20" name="Text Placeholder 32">
            <a:extLst>
              <a:ext uri="{FF2B5EF4-FFF2-40B4-BE49-F238E27FC236}">
                <a16:creationId xmlns:a16="http://schemas.microsoft.com/office/drawing/2014/main" id="{8B3A13E3-50DE-E7AD-7CDC-E5F7336F97F6}"/>
              </a:ext>
            </a:extLst>
          </p:cNvPr>
          <p:cNvSpPr>
            <a:spLocks noGrp="1"/>
          </p:cNvSpPr>
          <p:nvPr>
            <p:ph type="body" sz="quarter" idx="43"/>
          </p:nvPr>
        </p:nvSpPr>
        <p:spPr>
          <a:xfrm>
            <a:off x="4759378" y="3040064"/>
            <a:ext cx="1831610" cy="1584324"/>
          </a:xfrm>
        </p:spPr>
        <p:txBody>
          <a:bodyPr>
            <a:noAutofit/>
          </a:bodyPr>
          <a:lstStyle>
            <a:lvl1pPr marL="0" indent="0">
              <a:lnSpc>
                <a:spcPct val="114000"/>
              </a:lnSpc>
              <a:spcBef>
                <a:spcPct val="0"/>
              </a:spcBef>
              <a:buNone/>
              <a:defRPr sz="900">
                <a:solidFill>
                  <a:schemeClr val="tx1"/>
                </a:solidFill>
              </a:defRPr>
            </a:lvl1pPr>
            <a:lvl2pPr marL="342900" indent="0">
              <a:lnSpc>
                <a:spcPct val="114000"/>
              </a:lnSpc>
              <a:spcBef>
                <a:spcPct val="0"/>
              </a:spcBef>
              <a:buNone/>
              <a:defRPr sz="900">
                <a:solidFill>
                  <a:schemeClr val="tx1"/>
                </a:solidFill>
              </a:defRPr>
            </a:lvl2pPr>
            <a:lvl3pPr marL="685800" indent="0">
              <a:lnSpc>
                <a:spcPct val="114000"/>
              </a:lnSpc>
              <a:spcBef>
                <a:spcPct val="0"/>
              </a:spcBef>
              <a:buNone/>
              <a:defRPr sz="900">
                <a:solidFill>
                  <a:schemeClr val="tx1"/>
                </a:solidFill>
              </a:defRPr>
            </a:lvl3pPr>
            <a:lvl4pPr marL="1028700" indent="0">
              <a:lnSpc>
                <a:spcPct val="114000"/>
              </a:lnSpc>
              <a:spcBef>
                <a:spcPct val="0"/>
              </a:spcBef>
              <a:buNone/>
              <a:defRPr sz="900">
                <a:solidFill>
                  <a:schemeClr val="tx1"/>
                </a:solidFill>
              </a:defRPr>
            </a:lvl4pPr>
            <a:lvl5pPr marL="1371600" indent="0">
              <a:lnSpc>
                <a:spcPct val="114000"/>
              </a:lnSpc>
              <a:spcBef>
                <a:spcPct val="0"/>
              </a:spcBef>
              <a:buNone/>
              <a:defRPr sz="9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9">
            <a:extLst>
              <a:ext uri="{FF2B5EF4-FFF2-40B4-BE49-F238E27FC236}">
                <a16:creationId xmlns:a16="http://schemas.microsoft.com/office/drawing/2014/main" id="{B09EDD68-8884-92F9-5D26-76930F77228C}"/>
              </a:ext>
            </a:extLst>
          </p:cNvPr>
          <p:cNvSpPr>
            <a:spLocks noGrp="1"/>
          </p:cNvSpPr>
          <p:nvPr>
            <p:ph type="body" sz="quarter" idx="44" hasCustomPrompt="1"/>
          </p:nvPr>
        </p:nvSpPr>
        <p:spPr>
          <a:xfrm>
            <a:off x="6970427" y="2783424"/>
            <a:ext cx="1827480" cy="140525"/>
          </a:xfrm>
        </p:spPr>
        <p:txBody>
          <a:bodyPr anchor="t" anchorCtr="0">
            <a:noAutofit/>
          </a:bodyPr>
          <a:lstStyle>
            <a:lvl1pPr marL="0" indent="0">
              <a:buNone/>
              <a:defRPr sz="900" b="1">
                <a:solidFill>
                  <a:schemeClr val="tx1"/>
                </a:solidFill>
              </a:defRPr>
            </a:lvl1pPr>
            <a:lvl2pPr marL="342900" indent="0">
              <a:buNone/>
              <a:defRPr sz="1000">
                <a:solidFill>
                  <a:schemeClr val="tx2"/>
                </a:solidFill>
              </a:defRPr>
            </a:lvl2pPr>
            <a:lvl3pPr marL="685800" indent="0">
              <a:buNone/>
              <a:defRPr sz="900">
                <a:solidFill>
                  <a:schemeClr val="tx2"/>
                </a:solidFill>
              </a:defRPr>
            </a:lvl3pPr>
            <a:lvl4pPr marL="1028700" indent="0">
              <a:buNone/>
              <a:defRPr sz="800">
                <a:solidFill>
                  <a:schemeClr val="tx2"/>
                </a:solidFill>
              </a:defRPr>
            </a:lvl4pPr>
            <a:lvl5pPr marL="1371600" indent="0">
              <a:buNone/>
              <a:defRPr sz="800">
                <a:solidFill>
                  <a:schemeClr val="tx2"/>
                </a:solidFill>
              </a:defRPr>
            </a:lvl5pPr>
          </a:lstStyle>
          <a:p>
            <a:pPr lvl="0"/>
            <a:r>
              <a:rPr lang="en-US" err="1"/>
              <a:t>Subheader goes here.</a:t>
            </a:r>
          </a:p>
        </p:txBody>
      </p:sp>
      <p:sp>
        <p:nvSpPr>
          <p:cNvPr id="22" name="Text Placeholder 32">
            <a:extLst>
              <a:ext uri="{FF2B5EF4-FFF2-40B4-BE49-F238E27FC236}">
                <a16:creationId xmlns:a16="http://schemas.microsoft.com/office/drawing/2014/main" id="{9D2A4232-20EE-2827-23C2-ACE4C2C18918}"/>
              </a:ext>
            </a:extLst>
          </p:cNvPr>
          <p:cNvSpPr>
            <a:spLocks noGrp="1"/>
          </p:cNvSpPr>
          <p:nvPr>
            <p:ph type="body" sz="quarter" idx="45"/>
          </p:nvPr>
        </p:nvSpPr>
        <p:spPr>
          <a:xfrm>
            <a:off x="6970427" y="3040064"/>
            <a:ext cx="1831610" cy="1584324"/>
          </a:xfrm>
        </p:spPr>
        <p:txBody>
          <a:bodyPr>
            <a:noAutofit/>
          </a:bodyPr>
          <a:lstStyle>
            <a:lvl1pPr marL="0" indent="0">
              <a:lnSpc>
                <a:spcPct val="114000"/>
              </a:lnSpc>
              <a:spcBef>
                <a:spcPct val="0"/>
              </a:spcBef>
              <a:buNone/>
              <a:defRPr sz="900">
                <a:solidFill>
                  <a:schemeClr val="tx1"/>
                </a:solidFill>
              </a:defRPr>
            </a:lvl1pPr>
            <a:lvl2pPr marL="342900" indent="0">
              <a:lnSpc>
                <a:spcPct val="114000"/>
              </a:lnSpc>
              <a:spcBef>
                <a:spcPct val="0"/>
              </a:spcBef>
              <a:buNone/>
              <a:defRPr sz="900">
                <a:solidFill>
                  <a:schemeClr val="tx1"/>
                </a:solidFill>
              </a:defRPr>
            </a:lvl2pPr>
            <a:lvl3pPr marL="685800" indent="0">
              <a:lnSpc>
                <a:spcPct val="114000"/>
              </a:lnSpc>
              <a:spcBef>
                <a:spcPct val="0"/>
              </a:spcBef>
              <a:buNone/>
              <a:defRPr sz="900">
                <a:solidFill>
                  <a:schemeClr val="tx1"/>
                </a:solidFill>
              </a:defRPr>
            </a:lvl3pPr>
            <a:lvl4pPr marL="1028700" indent="0">
              <a:lnSpc>
                <a:spcPct val="114000"/>
              </a:lnSpc>
              <a:spcBef>
                <a:spcPct val="0"/>
              </a:spcBef>
              <a:buNone/>
              <a:defRPr sz="900">
                <a:solidFill>
                  <a:schemeClr val="tx1"/>
                </a:solidFill>
              </a:defRPr>
            </a:lvl4pPr>
            <a:lvl5pPr marL="1371600" indent="0">
              <a:lnSpc>
                <a:spcPct val="114000"/>
              </a:lnSpc>
              <a:spcBef>
                <a:spcPct val="0"/>
              </a:spcBef>
              <a:buNone/>
              <a:defRPr sz="9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Picture Placeholder 42">
            <a:extLst>
              <a:ext uri="{FF2B5EF4-FFF2-40B4-BE49-F238E27FC236}">
                <a16:creationId xmlns:a16="http://schemas.microsoft.com/office/drawing/2014/main" id="{A8D30F47-1B63-CFF7-E8E1-69AAA63FDCB4}"/>
              </a:ext>
            </a:extLst>
          </p:cNvPr>
          <p:cNvSpPr>
            <a:spLocks noGrp="1"/>
          </p:cNvSpPr>
          <p:nvPr>
            <p:ph type="pic" sz="quarter" idx="46" hasCustomPrompt="1"/>
          </p:nvPr>
        </p:nvSpPr>
        <p:spPr>
          <a:xfrm>
            <a:off x="323850" y="391599"/>
            <a:ext cx="611188" cy="723340"/>
          </a:xfrm>
          <a:solidFill>
            <a:schemeClr val="accent2"/>
          </a:solidFill>
        </p:spPr>
        <p:txBody>
          <a:bodyPr anchor="ctr" anchorCtr="0">
            <a:normAutofit/>
          </a:bodyPr>
          <a:lstStyle>
            <a:lvl1pPr marL="0" indent="0" algn="ctr">
              <a:buNone/>
              <a:defRPr sz="500"/>
            </a:lvl1pPr>
          </a:lstStyle>
          <a:p>
            <a:r>
              <a:rPr lang="en-US" dirty="0"/>
              <a:t>CLICK TO INSERT PICTURE</a:t>
            </a:r>
          </a:p>
        </p:txBody>
      </p:sp>
      <p:sp>
        <p:nvSpPr>
          <p:cNvPr id="24" name="Picture Placeholder 42">
            <a:extLst>
              <a:ext uri="{FF2B5EF4-FFF2-40B4-BE49-F238E27FC236}">
                <a16:creationId xmlns:a16="http://schemas.microsoft.com/office/drawing/2014/main" id="{3F95AB88-1959-29F2-17F9-707484C9F481}"/>
              </a:ext>
            </a:extLst>
          </p:cNvPr>
          <p:cNvSpPr>
            <a:spLocks noGrp="1"/>
          </p:cNvSpPr>
          <p:nvPr>
            <p:ph type="pic" sz="quarter" idx="47" hasCustomPrompt="1"/>
          </p:nvPr>
        </p:nvSpPr>
        <p:spPr>
          <a:xfrm>
            <a:off x="2539827" y="391599"/>
            <a:ext cx="627235" cy="723340"/>
          </a:xfrm>
          <a:solidFill>
            <a:schemeClr val="bg2"/>
          </a:solidFill>
        </p:spPr>
        <p:txBody>
          <a:bodyPr anchor="ctr" anchorCtr="0">
            <a:normAutofit/>
          </a:bodyPr>
          <a:lstStyle>
            <a:lvl1pPr marL="0" indent="0" algn="ctr">
              <a:buNone/>
              <a:defRPr sz="500"/>
            </a:lvl1pPr>
          </a:lstStyle>
          <a:p>
            <a:r>
              <a:rPr lang="en-US" dirty="0"/>
              <a:t>CLICK TO INSERT PICTURE</a:t>
            </a:r>
          </a:p>
        </p:txBody>
      </p:sp>
      <p:sp>
        <p:nvSpPr>
          <p:cNvPr id="25" name="Picture Placeholder 42">
            <a:extLst>
              <a:ext uri="{FF2B5EF4-FFF2-40B4-BE49-F238E27FC236}">
                <a16:creationId xmlns:a16="http://schemas.microsoft.com/office/drawing/2014/main" id="{F783E5A6-D544-5F28-F224-AFDFA2B1FC93}"/>
              </a:ext>
            </a:extLst>
          </p:cNvPr>
          <p:cNvSpPr>
            <a:spLocks noGrp="1"/>
          </p:cNvSpPr>
          <p:nvPr>
            <p:ph type="pic" sz="quarter" idx="48" hasCustomPrompt="1"/>
          </p:nvPr>
        </p:nvSpPr>
        <p:spPr>
          <a:xfrm>
            <a:off x="4759378" y="391599"/>
            <a:ext cx="611188" cy="723340"/>
          </a:xfrm>
          <a:solidFill>
            <a:schemeClr val="bg2"/>
          </a:solidFill>
        </p:spPr>
        <p:txBody>
          <a:bodyPr anchor="ctr" anchorCtr="0">
            <a:normAutofit/>
          </a:bodyPr>
          <a:lstStyle>
            <a:lvl1pPr marL="0" indent="0" algn="ctr">
              <a:buNone/>
              <a:defRPr sz="500"/>
            </a:lvl1pPr>
          </a:lstStyle>
          <a:p>
            <a:r>
              <a:rPr lang="en-US" dirty="0"/>
              <a:t>CLICK TO INSERT PICTURE</a:t>
            </a:r>
          </a:p>
        </p:txBody>
      </p:sp>
      <p:sp>
        <p:nvSpPr>
          <p:cNvPr id="26" name="Picture Placeholder 42">
            <a:extLst>
              <a:ext uri="{FF2B5EF4-FFF2-40B4-BE49-F238E27FC236}">
                <a16:creationId xmlns:a16="http://schemas.microsoft.com/office/drawing/2014/main" id="{BECF269F-F2F6-081F-E14E-8CE4EDAB79F3}"/>
              </a:ext>
            </a:extLst>
          </p:cNvPr>
          <p:cNvSpPr>
            <a:spLocks noGrp="1"/>
          </p:cNvSpPr>
          <p:nvPr>
            <p:ph type="pic" sz="quarter" idx="49" hasCustomPrompt="1"/>
          </p:nvPr>
        </p:nvSpPr>
        <p:spPr>
          <a:xfrm>
            <a:off x="6970427" y="391599"/>
            <a:ext cx="589248" cy="723340"/>
          </a:xfrm>
          <a:solidFill>
            <a:schemeClr val="bg2"/>
          </a:solidFill>
        </p:spPr>
        <p:txBody>
          <a:bodyPr anchor="ctr" anchorCtr="0">
            <a:normAutofit/>
          </a:bodyPr>
          <a:lstStyle>
            <a:lvl1pPr marL="0" indent="0" algn="ctr">
              <a:buNone/>
              <a:defRPr sz="500"/>
            </a:lvl1pPr>
          </a:lstStyle>
          <a:p>
            <a:r>
              <a:rPr lang="en-US" dirty="0"/>
              <a:t>CLICK TO INSERT PICTURE</a:t>
            </a:r>
          </a:p>
        </p:txBody>
      </p:sp>
      <p:sp>
        <p:nvSpPr>
          <p:cNvPr id="2" name="Footer Placeholder 4">
            <a:extLst>
              <a:ext uri="{FF2B5EF4-FFF2-40B4-BE49-F238E27FC236}">
                <a16:creationId xmlns:a16="http://schemas.microsoft.com/office/drawing/2014/main" id="{87F6BC26-2AA2-4D1D-70B7-147FAF674317}"/>
              </a:ext>
            </a:extLst>
          </p:cNvPr>
          <p:cNvSpPr>
            <a:spLocks noGrp="1"/>
          </p:cNvSpPr>
          <p:nvPr>
            <p:ph type="ftr" sz="quarter" idx="11"/>
          </p:nvPr>
        </p:nvSpPr>
        <p:spPr>
          <a:xfrm>
            <a:off x="828495" y="4948238"/>
            <a:ext cx="2951343" cy="195262"/>
          </a:xfrm>
        </p:spPr>
        <p:txBody>
          <a:bodyPr/>
          <a:lstStyle/>
          <a:p>
            <a:pPr marL="0" algn="l" defTabSz="457200" rtl="0" eaLnBrk="1" latinLnBrk="0" hangingPunct="1"/>
            <a:r>
              <a:rPr lang="en-US" dirty="0"/>
              <a:t>– </a:t>
            </a:r>
            <a:r>
              <a:rPr lang="en-US" sz="600" b="0" i="0" kern="1200" dirty="0">
                <a:solidFill>
                  <a:schemeClr val="tx1"/>
                </a:solidFill>
                <a:latin typeface="Sun Life New Text" pitchFamily="2" charset="77"/>
                <a:ea typeface="+mn-ea"/>
                <a:cs typeface="+mn-cs"/>
              </a:rPr>
              <a:t>Sun Par Protector II </a:t>
            </a:r>
            <a:r>
              <a:rPr lang="en-US" dirty="0"/>
              <a:t>– </a:t>
            </a:r>
            <a:r>
              <a:rPr lang="en-US" sz="600" b="0" i="0" kern="1200" dirty="0">
                <a:solidFill>
                  <a:schemeClr val="tx1"/>
                </a:solidFill>
                <a:latin typeface="Sun Life New Text" pitchFamily="2" charset="77"/>
                <a:ea typeface="+mn-ea"/>
                <a:cs typeface="+mn-cs"/>
              </a:rPr>
              <a:t>An insurance solution for children</a:t>
            </a:r>
          </a:p>
        </p:txBody>
      </p:sp>
      <p:sp>
        <p:nvSpPr>
          <p:cNvPr id="5" name="Slide Number Placeholder 5">
            <a:extLst>
              <a:ext uri="{FF2B5EF4-FFF2-40B4-BE49-F238E27FC236}">
                <a16:creationId xmlns:a16="http://schemas.microsoft.com/office/drawing/2014/main" id="{56A03261-8CEB-F966-5C59-9BD1A973ED62}"/>
              </a:ext>
            </a:extLst>
          </p:cNvPr>
          <p:cNvSpPr>
            <a:spLocks noGrp="1"/>
          </p:cNvSpPr>
          <p:nvPr>
            <p:ph type="sldNum" sz="quarter" idx="12"/>
          </p:nvPr>
        </p:nvSpPr>
        <p:spPr>
          <a:xfrm>
            <a:off x="215900" y="4948238"/>
            <a:ext cx="264621" cy="195262"/>
          </a:xfrm>
        </p:spPr>
        <p:txBody>
          <a:bodyPr/>
          <a:lstStyle/>
          <a:p>
            <a:fld id="{9FA635D2-B142-BE49-AECA-6169441F1F99}" type="slidenum">
              <a:rPr lang="en-US" smtClean="0"/>
              <a:t>‹#›</a:t>
            </a:fld>
            <a:endParaRPr lang="en-US" dirty="0"/>
          </a:p>
        </p:txBody>
      </p:sp>
    </p:spTree>
    <p:extLst>
      <p:ext uri="{BB962C8B-B14F-4D97-AF65-F5344CB8AC3E}">
        <p14:creationId xmlns:p14="http://schemas.microsoft.com/office/powerpoint/2010/main" val="147754346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Image Four Column Colour">
    <p:spTree>
      <p:nvGrpSpPr>
        <p:cNvPr id="1" name=""/>
        <p:cNvGrpSpPr/>
        <p:nvPr/>
      </p:nvGrpSpPr>
      <p:grpSpPr>
        <a:xfrm>
          <a:off x="0" y="0"/>
          <a:ext cx="0" cy="0"/>
          <a:chOff x="0" y="0"/>
          <a:chExt cx="0" cy="0"/>
        </a:xfrm>
      </p:grpSpPr>
      <p:sp>
        <p:nvSpPr>
          <p:cNvPr id="12" name="Picture Placeholder 42">
            <a:extLst>
              <a:ext uri="{FF2B5EF4-FFF2-40B4-BE49-F238E27FC236}">
                <a16:creationId xmlns:a16="http://schemas.microsoft.com/office/drawing/2014/main" id="{F8809E32-D55A-B026-A70E-B556A2B83C00}"/>
              </a:ext>
            </a:extLst>
          </p:cNvPr>
          <p:cNvSpPr>
            <a:spLocks noGrp="1"/>
          </p:cNvSpPr>
          <p:nvPr>
            <p:ph type="pic" sz="quarter" idx="14" hasCustomPrompt="1"/>
          </p:nvPr>
        </p:nvSpPr>
        <p:spPr>
          <a:xfrm>
            <a:off x="215901" y="204788"/>
            <a:ext cx="8711038" cy="3123298"/>
          </a:xfrm>
          <a:solidFill>
            <a:schemeClr val="accent2"/>
          </a:solidFill>
        </p:spPr>
        <p:txBody>
          <a:bodyPr anchor="ctr" anchorCtr="0">
            <a:normAutofit/>
          </a:bodyPr>
          <a:lstStyle>
            <a:lvl1pPr marL="0" indent="0" algn="ctr">
              <a:buNone/>
              <a:defRPr sz="1200"/>
            </a:lvl1pPr>
          </a:lstStyle>
          <a:p>
            <a:r>
              <a:rPr lang="en-US" dirty="0"/>
              <a:t>CLICK TO INSERT PICTURE</a:t>
            </a:r>
          </a:p>
        </p:txBody>
      </p:sp>
      <p:sp>
        <p:nvSpPr>
          <p:cNvPr id="13" name="Rectangle 12">
            <a:extLst>
              <a:ext uri="{FF2B5EF4-FFF2-40B4-BE49-F238E27FC236}">
                <a16:creationId xmlns:a16="http://schemas.microsoft.com/office/drawing/2014/main" id="{214145BF-3C04-B770-EEC0-2BB4215FF942}"/>
              </a:ext>
            </a:extLst>
          </p:cNvPr>
          <p:cNvSpPr/>
          <p:nvPr userDrawn="1"/>
        </p:nvSpPr>
        <p:spPr>
          <a:xfrm>
            <a:off x="215900" y="3435350"/>
            <a:ext cx="2087563" cy="15128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un Life New Text" pitchFamily="2" charset="77"/>
            </a:endParaRPr>
          </a:p>
        </p:txBody>
      </p:sp>
      <p:sp>
        <p:nvSpPr>
          <p:cNvPr id="14" name="Rectangle 13">
            <a:extLst>
              <a:ext uri="{FF2B5EF4-FFF2-40B4-BE49-F238E27FC236}">
                <a16:creationId xmlns:a16="http://schemas.microsoft.com/office/drawing/2014/main" id="{2C36A61E-E85D-B141-AB46-3B5843E38ECD}"/>
              </a:ext>
            </a:extLst>
          </p:cNvPr>
          <p:cNvSpPr/>
          <p:nvPr userDrawn="1"/>
        </p:nvSpPr>
        <p:spPr>
          <a:xfrm>
            <a:off x="2417816" y="3435350"/>
            <a:ext cx="2076345" cy="15128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un Life New Text" pitchFamily="2" charset="77"/>
            </a:endParaRPr>
          </a:p>
        </p:txBody>
      </p:sp>
      <p:sp>
        <p:nvSpPr>
          <p:cNvPr id="15" name="Rectangle 14">
            <a:extLst>
              <a:ext uri="{FF2B5EF4-FFF2-40B4-BE49-F238E27FC236}">
                <a16:creationId xmlns:a16="http://schemas.microsoft.com/office/drawing/2014/main" id="{DDD4F5D3-7D3C-601E-C77C-CC2BEF2215F0}"/>
              </a:ext>
            </a:extLst>
          </p:cNvPr>
          <p:cNvSpPr/>
          <p:nvPr userDrawn="1"/>
        </p:nvSpPr>
        <p:spPr>
          <a:xfrm>
            <a:off x="4608513" y="3435350"/>
            <a:ext cx="2124075" cy="1512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un Life New Text" pitchFamily="2" charset="77"/>
            </a:endParaRPr>
          </a:p>
        </p:txBody>
      </p:sp>
      <p:sp>
        <p:nvSpPr>
          <p:cNvPr id="16" name="Rectangle 15">
            <a:extLst>
              <a:ext uri="{FF2B5EF4-FFF2-40B4-BE49-F238E27FC236}">
                <a16:creationId xmlns:a16="http://schemas.microsoft.com/office/drawing/2014/main" id="{EA518629-76A3-B763-BAB7-696DA3291A3C}"/>
              </a:ext>
            </a:extLst>
          </p:cNvPr>
          <p:cNvSpPr/>
          <p:nvPr userDrawn="1"/>
        </p:nvSpPr>
        <p:spPr>
          <a:xfrm>
            <a:off x="6846940" y="3435350"/>
            <a:ext cx="2081159" cy="15128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un Life New Text" pitchFamily="2" charset="77"/>
            </a:endParaRPr>
          </a:p>
        </p:txBody>
      </p:sp>
      <p:sp>
        <p:nvSpPr>
          <p:cNvPr id="17" name="Text Placeholder 9">
            <a:extLst>
              <a:ext uri="{FF2B5EF4-FFF2-40B4-BE49-F238E27FC236}">
                <a16:creationId xmlns:a16="http://schemas.microsoft.com/office/drawing/2014/main" id="{48D24284-21AC-B155-FDE2-93BE1BDB0E5E}"/>
              </a:ext>
            </a:extLst>
          </p:cNvPr>
          <p:cNvSpPr>
            <a:spLocks noGrp="1"/>
          </p:cNvSpPr>
          <p:nvPr>
            <p:ph type="body" sz="quarter" idx="35" hasCustomPrompt="1"/>
          </p:nvPr>
        </p:nvSpPr>
        <p:spPr>
          <a:xfrm>
            <a:off x="337279" y="3579951"/>
            <a:ext cx="1827480" cy="140525"/>
          </a:xfrm>
        </p:spPr>
        <p:txBody>
          <a:bodyPr anchor="t" anchorCtr="0">
            <a:noAutofit/>
          </a:bodyPr>
          <a:lstStyle>
            <a:lvl1pPr marL="0" indent="0">
              <a:buNone/>
              <a:defRPr sz="900" b="1">
                <a:solidFill>
                  <a:schemeClr val="tx1"/>
                </a:solidFill>
              </a:defRPr>
            </a:lvl1pPr>
            <a:lvl2pPr marL="342900" indent="0">
              <a:buNone/>
              <a:defRPr sz="1000">
                <a:solidFill>
                  <a:schemeClr val="tx2"/>
                </a:solidFill>
              </a:defRPr>
            </a:lvl2pPr>
            <a:lvl3pPr marL="685800" indent="0">
              <a:buNone/>
              <a:defRPr sz="900">
                <a:solidFill>
                  <a:schemeClr val="tx2"/>
                </a:solidFill>
              </a:defRPr>
            </a:lvl3pPr>
            <a:lvl4pPr marL="1028700" indent="0">
              <a:buNone/>
              <a:defRPr sz="800">
                <a:solidFill>
                  <a:schemeClr val="tx2"/>
                </a:solidFill>
              </a:defRPr>
            </a:lvl4pPr>
            <a:lvl5pPr marL="1371600" indent="0">
              <a:buNone/>
              <a:defRPr sz="800">
                <a:solidFill>
                  <a:schemeClr val="tx2"/>
                </a:solidFill>
              </a:defRPr>
            </a:lvl5pPr>
          </a:lstStyle>
          <a:p>
            <a:pPr lvl="0"/>
            <a:r>
              <a:rPr lang="en-US" err="1"/>
              <a:t>Subheader goes here.</a:t>
            </a:r>
          </a:p>
        </p:txBody>
      </p:sp>
      <p:sp>
        <p:nvSpPr>
          <p:cNvPr id="18" name="Text Placeholder 32">
            <a:extLst>
              <a:ext uri="{FF2B5EF4-FFF2-40B4-BE49-F238E27FC236}">
                <a16:creationId xmlns:a16="http://schemas.microsoft.com/office/drawing/2014/main" id="{2E49D26F-B81C-0FAE-7172-C3BDB033F292}"/>
              </a:ext>
            </a:extLst>
          </p:cNvPr>
          <p:cNvSpPr>
            <a:spLocks noGrp="1"/>
          </p:cNvSpPr>
          <p:nvPr>
            <p:ph type="body" sz="quarter" idx="39"/>
          </p:nvPr>
        </p:nvSpPr>
        <p:spPr>
          <a:xfrm>
            <a:off x="337279" y="3832225"/>
            <a:ext cx="1831610" cy="995147"/>
          </a:xfrm>
        </p:spPr>
        <p:txBody>
          <a:bodyPr>
            <a:noAutofit/>
          </a:bodyPr>
          <a:lstStyle>
            <a:lvl1pPr marL="0" indent="0">
              <a:lnSpc>
                <a:spcPct val="114000"/>
              </a:lnSpc>
              <a:buNone/>
              <a:defRPr sz="900">
                <a:solidFill>
                  <a:schemeClr val="tx1"/>
                </a:solidFill>
              </a:defRPr>
            </a:lvl1pPr>
            <a:lvl2pPr marL="342900" indent="0">
              <a:lnSpc>
                <a:spcPct val="114000"/>
              </a:lnSpc>
              <a:buNone/>
              <a:defRPr sz="900">
                <a:solidFill>
                  <a:schemeClr val="tx1"/>
                </a:solidFill>
              </a:defRPr>
            </a:lvl2pPr>
            <a:lvl3pPr marL="685800" indent="0">
              <a:lnSpc>
                <a:spcPct val="114000"/>
              </a:lnSpc>
              <a:buNone/>
              <a:defRPr sz="900">
                <a:solidFill>
                  <a:schemeClr val="tx1"/>
                </a:solidFill>
              </a:defRPr>
            </a:lvl3pPr>
            <a:lvl4pPr marL="1028700" indent="0">
              <a:lnSpc>
                <a:spcPct val="114000"/>
              </a:lnSpc>
              <a:buNone/>
              <a:defRPr sz="900">
                <a:solidFill>
                  <a:schemeClr val="tx1"/>
                </a:solidFill>
              </a:defRPr>
            </a:lvl4pPr>
            <a:lvl5pPr marL="1371600" indent="0">
              <a:lnSpc>
                <a:spcPct val="114000"/>
              </a:lnSpc>
              <a:buNone/>
              <a:defRPr sz="9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9">
            <a:extLst>
              <a:ext uri="{FF2B5EF4-FFF2-40B4-BE49-F238E27FC236}">
                <a16:creationId xmlns:a16="http://schemas.microsoft.com/office/drawing/2014/main" id="{8BE3D0FC-2E75-E34E-72BB-CE9BD7CE6F79}"/>
              </a:ext>
            </a:extLst>
          </p:cNvPr>
          <p:cNvSpPr>
            <a:spLocks noGrp="1"/>
          </p:cNvSpPr>
          <p:nvPr>
            <p:ph type="body" sz="quarter" idx="40" hasCustomPrompt="1"/>
          </p:nvPr>
        </p:nvSpPr>
        <p:spPr>
          <a:xfrm>
            <a:off x="2540833" y="3579951"/>
            <a:ext cx="1827480" cy="140525"/>
          </a:xfrm>
        </p:spPr>
        <p:txBody>
          <a:bodyPr anchor="t" anchorCtr="0">
            <a:noAutofit/>
          </a:bodyPr>
          <a:lstStyle>
            <a:lvl1pPr marL="0" indent="0">
              <a:buNone/>
              <a:defRPr sz="900" b="1">
                <a:solidFill>
                  <a:schemeClr val="tx1"/>
                </a:solidFill>
              </a:defRPr>
            </a:lvl1pPr>
            <a:lvl2pPr marL="342900" indent="0">
              <a:buNone/>
              <a:defRPr sz="1000">
                <a:solidFill>
                  <a:schemeClr val="tx2"/>
                </a:solidFill>
              </a:defRPr>
            </a:lvl2pPr>
            <a:lvl3pPr marL="685800" indent="0">
              <a:buNone/>
              <a:defRPr sz="900">
                <a:solidFill>
                  <a:schemeClr val="tx2"/>
                </a:solidFill>
              </a:defRPr>
            </a:lvl3pPr>
            <a:lvl4pPr marL="1028700" indent="0">
              <a:buNone/>
              <a:defRPr sz="800">
                <a:solidFill>
                  <a:schemeClr val="tx2"/>
                </a:solidFill>
              </a:defRPr>
            </a:lvl4pPr>
            <a:lvl5pPr marL="1371600" indent="0">
              <a:buNone/>
              <a:defRPr sz="800">
                <a:solidFill>
                  <a:schemeClr val="tx2"/>
                </a:solidFill>
              </a:defRPr>
            </a:lvl5pPr>
          </a:lstStyle>
          <a:p>
            <a:pPr lvl="0"/>
            <a:r>
              <a:rPr lang="en-US" err="1"/>
              <a:t>Subheader goes here.</a:t>
            </a:r>
          </a:p>
        </p:txBody>
      </p:sp>
      <p:sp>
        <p:nvSpPr>
          <p:cNvPr id="20" name="Text Placeholder 32">
            <a:extLst>
              <a:ext uri="{FF2B5EF4-FFF2-40B4-BE49-F238E27FC236}">
                <a16:creationId xmlns:a16="http://schemas.microsoft.com/office/drawing/2014/main" id="{BE0BA8A1-0C3F-6B57-B094-21EEFB7F7366}"/>
              </a:ext>
            </a:extLst>
          </p:cNvPr>
          <p:cNvSpPr>
            <a:spLocks noGrp="1"/>
          </p:cNvSpPr>
          <p:nvPr>
            <p:ph type="body" sz="quarter" idx="41"/>
          </p:nvPr>
        </p:nvSpPr>
        <p:spPr>
          <a:xfrm>
            <a:off x="2540833" y="3832225"/>
            <a:ext cx="1831610" cy="995147"/>
          </a:xfrm>
        </p:spPr>
        <p:txBody>
          <a:bodyPr>
            <a:noAutofit/>
          </a:bodyPr>
          <a:lstStyle>
            <a:lvl1pPr marL="0" indent="0">
              <a:lnSpc>
                <a:spcPct val="114000"/>
              </a:lnSpc>
              <a:buNone/>
              <a:defRPr sz="900">
                <a:solidFill>
                  <a:schemeClr val="tx1"/>
                </a:solidFill>
              </a:defRPr>
            </a:lvl1pPr>
            <a:lvl2pPr marL="342900" indent="0">
              <a:lnSpc>
                <a:spcPct val="114000"/>
              </a:lnSpc>
              <a:buNone/>
              <a:defRPr sz="900">
                <a:solidFill>
                  <a:schemeClr val="tx1"/>
                </a:solidFill>
              </a:defRPr>
            </a:lvl2pPr>
            <a:lvl3pPr marL="685800" indent="0">
              <a:lnSpc>
                <a:spcPct val="114000"/>
              </a:lnSpc>
              <a:buNone/>
              <a:defRPr sz="900">
                <a:solidFill>
                  <a:schemeClr val="tx1"/>
                </a:solidFill>
              </a:defRPr>
            </a:lvl3pPr>
            <a:lvl4pPr marL="1028700" indent="0">
              <a:lnSpc>
                <a:spcPct val="114000"/>
              </a:lnSpc>
              <a:buNone/>
              <a:defRPr sz="900">
                <a:solidFill>
                  <a:schemeClr val="tx1"/>
                </a:solidFill>
              </a:defRPr>
            </a:lvl4pPr>
            <a:lvl5pPr marL="1371600" indent="0">
              <a:lnSpc>
                <a:spcPct val="114000"/>
              </a:lnSpc>
              <a:buNone/>
              <a:defRPr sz="9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9">
            <a:extLst>
              <a:ext uri="{FF2B5EF4-FFF2-40B4-BE49-F238E27FC236}">
                <a16:creationId xmlns:a16="http://schemas.microsoft.com/office/drawing/2014/main" id="{F51FB4F4-9FBA-1FB7-5EF7-C43CA10D1029}"/>
              </a:ext>
            </a:extLst>
          </p:cNvPr>
          <p:cNvSpPr>
            <a:spLocks noGrp="1"/>
          </p:cNvSpPr>
          <p:nvPr>
            <p:ph type="body" sz="quarter" idx="42" hasCustomPrompt="1"/>
          </p:nvPr>
        </p:nvSpPr>
        <p:spPr>
          <a:xfrm>
            <a:off x="4759378" y="3579951"/>
            <a:ext cx="1827480" cy="140525"/>
          </a:xfrm>
        </p:spPr>
        <p:txBody>
          <a:bodyPr anchor="t" anchorCtr="0">
            <a:noAutofit/>
          </a:bodyPr>
          <a:lstStyle>
            <a:lvl1pPr marL="0" indent="0">
              <a:buNone/>
              <a:defRPr sz="900" b="1">
                <a:solidFill>
                  <a:schemeClr val="tx1"/>
                </a:solidFill>
              </a:defRPr>
            </a:lvl1pPr>
            <a:lvl2pPr marL="342900" indent="0">
              <a:buNone/>
              <a:defRPr sz="1000">
                <a:solidFill>
                  <a:schemeClr val="tx2"/>
                </a:solidFill>
              </a:defRPr>
            </a:lvl2pPr>
            <a:lvl3pPr marL="685800" indent="0">
              <a:buNone/>
              <a:defRPr sz="900">
                <a:solidFill>
                  <a:schemeClr val="tx2"/>
                </a:solidFill>
              </a:defRPr>
            </a:lvl3pPr>
            <a:lvl4pPr marL="1028700" indent="0">
              <a:buNone/>
              <a:defRPr sz="800">
                <a:solidFill>
                  <a:schemeClr val="tx2"/>
                </a:solidFill>
              </a:defRPr>
            </a:lvl4pPr>
            <a:lvl5pPr marL="1371600" indent="0">
              <a:buNone/>
              <a:defRPr sz="800">
                <a:solidFill>
                  <a:schemeClr val="tx2"/>
                </a:solidFill>
              </a:defRPr>
            </a:lvl5pPr>
          </a:lstStyle>
          <a:p>
            <a:pPr lvl="0"/>
            <a:r>
              <a:rPr lang="en-US" err="1"/>
              <a:t>Subheader goes here.</a:t>
            </a:r>
          </a:p>
        </p:txBody>
      </p:sp>
      <p:sp>
        <p:nvSpPr>
          <p:cNvPr id="22" name="Text Placeholder 32">
            <a:extLst>
              <a:ext uri="{FF2B5EF4-FFF2-40B4-BE49-F238E27FC236}">
                <a16:creationId xmlns:a16="http://schemas.microsoft.com/office/drawing/2014/main" id="{6FF719E1-8629-FDE8-AA71-C6462CEA8D08}"/>
              </a:ext>
            </a:extLst>
          </p:cNvPr>
          <p:cNvSpPr>
            <a:spLocks noGrp="1"/>
          </p:cNvSpPr>
          <p:nvPr>
            <p:ph type="body" sz="quarter" idx="43"/>
          </p:nvPr>
        </p:nvSpPr>
        <p:spPr>
          <a:xfrm>
            <a:off x="4759378" y="3832225"/>
            <a:ext cx="1831610" cy="995147"/>
          </a:xfrm>
        </p:spPr>
        <p:txBody>
          <a:bodyPr>
            <a:noAutofit/>
          </a:bodyPr>
          <a:lstStyle>
            <a:lvl1pPr marL="0" indent="0">
              <a:lnSpc>
                <a:spcPct val="114000"/>
              </a:lnSpc>
              <a:buNone/>
              <a:defRPr sz="900">
                <a:solidFill>
                  <a:schemeClr val="tx1"/>
                </a:solidFill>
              </a:defRPr>
            </a:lvl1pPr>
            <a:lvl2pPr marL="342900" indent="0">
              <a:lnSpc>
                <a:spcPct val="114000"/>
              </a:lnSpc>
              <a:buNone/>
              <a:defRPr sz="900">
                <a:solidFill>
                  <a:schemeClr val="tx1"/>
                </a:solidFill>
              </a:defRPr>
            </a:lvl2pPr>
            <a:lvl3pPr marL="685800" indent="0">
              <a:lnSpc>
                <a:spcPct val="114000"/>
              </a:lnSpc>
              <a:buNone/>
              <a:defRPr sz="900">
                <a:solidFill>
                  <a:schemeClr val="tx1"/>
                </a:solidFill>
              </a:defRPr>
            </a:lvl3pPr>
            <a:lvl4pPr marL="1028700" indent="0">
              <a:lnSpc>
                <a:spcPct val="114000"/>
              </a:lnSpc>
              <a:buNone/>
              <a:defRPr sz="900">
                <a:solidFill>
                  <a:schemeClr val="tx1"/>
                </a:solidFill>
              </a:defRPr>
            </a:lvl4pPr>
            <a:lvl5pPr marL="1371600" indent="0">
              <a:lnSpc>
                <a:spcPct val="114000"/>
              </a:lnSpc>
              <a:buNone/>
              <a:defRPr sz="9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9">
            <a:extLst>
              <a:ext uri="{FF2B5EF4-FFF2-40B4-BE49-F238E27FC236}">
                <a16:creationId xmlns:a16="http://schemas.microsoft.com/office/drawing/2014/main" id="{ED53FA62-2A1A-CD38-823C-C465A1BDAD2A}"/>
              </a:ext>
            </a:extLst>
          </p:cNvPr>
          <p:cNvSpPr>
            <a:spLocks noGrp="1"/>
          </p:cNvSpPr>
          <p:nvPr>
            <p:ph type="body" sz="quarter" idx="44" hasCustomPrompt="1"/>
          </p:nvPr>
        </p:nvSpPr>
        <p:spPr>
          <a:xfrm>
            <a:off x="6970427" y="3579951"/>
            <a:ext cx="1827480" cy="140525"/>
          </a:xfrm>
        </p:spPr>
        <p:txBody>
          <a:bodyPr anchor="t" anchorCtr="0">
            <a:noAutofit/>
          </a:bodyPr>
          <a:lstStyle>
            <a:lvl1pPr marL="0" indent="0">
              <a:buNone/>
              <a:defRPr sz="900" b="1">
                <a:solidFill>
                  <a:schemeClr val="tx1"/>
                </a:solidFill>
              </a:defRPr>
            </a:lvl1pPr>
            <a:lvl2pPr marL="342900" indent="0">
              <a:buNone/>
              <a:defRPr sz="1000">
                <a:solidFill>
                  <a:schemeClr val="tx2"/>
                </a:solidFill>
              </a:defRPr>
            </a:lvl2pPr>
            <a:lvl3pPr marL="685800" indent="0">
              <a:buNone/>
              <a:defRPr sz="900">
                <a:solidFill>
                  <a:schemeClr val="tx2"/>
                </a:solidFill>
              </a:defRPr>
            </a:lvl3pPr>
            <a:lvl4pPr marL="1028700" indent="0">
              <a:buNone/>
              <a:defRPr sz="800">
                <a:solidFill>
                  <a:schemeClr val="tx2"/>
                </a:solidFill>
              </a:defRPr>
            </a:lvl4pPr>
            <a:lvl5pPr marL="1371600" indent="0">
              <a:buNone/>
              <a:defRPr sz="800">
                <a:solidFill>
                  <a:schemeClr val="tx2"/>
                </a:solidFill>
              </a:defRPr>
            </a:lvl5pPr>
          </a:lstStyle>
          <a:p>
            <a:pPr lvl="0"/>
            <a:r>
              <a:rPr lang="en-US" err="1"/>
              <a:t>Subheader goes here.</a:t>
            </a:r>
          </a:p>
        </p:txBody>
      </p:sp>
      <p:sp>
        <p:nvSpPr>
          <p:cNvPr id="24" name="Text Placeholder 32">
            <a:extLst>
              <a:ext uri="{FF2B5EF4-FFF2-40B4-BE49-F238E27FC236}">
                <a16:creationId xmlns:a16="http://schemas.microsoft.com/office/drawing/2014/main" id="{EC70EB82-438B-2CA2-2449-A4FD3C465DB2}"/>
              </a:ext>
            </a:extLst>
          </p:cNvPr>
          <p:cNvSpPr>
            <a:spLocks noGrp="1"/>
          </p:cNvSpPr>
          <p:nvPr>
            <p:ph type="body" sz="quarter" idx="45"/>
          </p:nvPr>
        </p:nvSpPr>
        <p:spPr>
          <a:xfrm>
            <a:off x="6970427" y="3832225"/>
            <a:ext cx="1831610" cy="995147"/>
          </a:xfrm>
        </p:spPr>
        <p:txBody>
          <a:bodyPr>
            <a:noAutofit/>
          </a:bodyPr>
          <a:lstStyle>
            <a:lvl1pPr marL="0" indent="0">
              <a:lnSpc>
                <a:spcPct val="114000"/>
              </a:lnSpc>
              <a:buNone/>
              <a:defRPr sz="900">
                <a:solidFill>
                  <a:schemeClr val="tx1"/>
                </a:solidFill>
              </a:defRPr>
            </a:lvl1pPr>
            <a:lvl2pPr marL="342900" indent="0">
              <a:lnSpc>
                <a:spcPct val="114000"/>
              </a:lnSpc>
              <a:buNone/>
              <a:defRPr sz="900">
                <a:solidFill>
                  <a:schemeClr val="tx1"/>
                </a:solidFill>
              </a:defRPr>
            </a:lvl2pPr>
            <a:lvl3pPr marL="685800" indent="0">
              <a:lnSpc>
                <a:spcPct val="114000"/>
              </a:lnSpc>
              <a:buNone/>
              <a:defRPr sz="900">
                <a:solidFill>
                  <a:schemeClr val="tx1"/>
                </a:solidFill>
              </a:defRPr>
            </a:lvl3pPr>
            <a:lvl4pPr marL="1028700" indent="0">
              <a:lnSpc>
                <a:spcPct val="114000"/>
              </a:lnSpc>
              <a:buNone/>
              <a:defRPr sz="900">
                <a:solidFill>
                  <a:schemeClr val="tx1"/>
                </a:solidFill>
              </a:defRPr>
            </a:lvl4pPr>
            <a:lvl5pPr marL="1371600" indent="0">
              <a:lnSpc>
                <a:spcPct val="114000"/>
              </a:lnSpc>
              <a:buNone/>
              <a:defRPr sz="9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4">
            <a:extLst>
              <a:ext uri="{FF2B5EF4-FFF2-40B4-BE49-F238E27FC236}">
                <a16:creationId xmlns:a16="http://schemas.microsoft.com/office/drawing/2014/main" id="{69999A12-4F27-54F5-DEDA-A394E8B36147}"/>
              </a:ext>
            </a:extLst>
          </p:cNvPr>
          <p:cNvSpPr>
            <a:spLocks noGrp="1"/>
          </p:cNvSpPr>
          <p:nvPr>
            <p:ph type="ftr" sz="quarter" idx="11"/>
          </p:nvPr>
        </p:nvSpPr>
        <p:spPr>
          <a:xfrm>
            <a:off x="828495" y="4948238"/>
            <a:ext cx="2951343" cy="195262"/>
          </a:xfrm>
        </p:spPr>
        <p:txBody>
          <a:bodyPr/>
          <a:lstStyle/>
          <a:p>
            <a:pPr marL="0" algn="l" defTabSz="457200" rtl="0" eaLnBrk="1" latinLnBrk="0" hangingPunct="1"/>
            <a:r>
              <a:rPr lang="en-US" dirty="0"/>
              <a:t>– </a:t>
            </a:r>
            <a:r>
              <a:rPr lang="en-US" sz="600" b="0" i="0" kern="1200" dirty="0">
                <a:solidFill>
                  <a:schemeClr val="tx1"/>
                </a:solidFill>
                <a:latin typeface="Sun Life New Text" pitchFamily="2" charset="77"/>
                <a:ea typeface="+mn-ea"/>
                <a:cs typeface="+mn-cs"/>
              </a:rPr>
              <a:t>Sun Par Protector II </a:t>
            </a:r>
            <a:r>
              <a:rPr lang="en-US" dirty="0"/>
              <a:t>– </a:t>
            </a:r>
            <a:r>
              <a:rPr lang="en-US" sz="600" b="0" i="0" kern="1200" dirty="0">
                <a:solidFill>
                  <a:schemeClr val="tx1"/>
                </a:solidFill>
                <a:latin typeface="Sun Life New Text" pitchFamily="2" charset="77"/>
                <a:ea typeface="+mn-ea"/>
                <a:cs typeface="+mn-cs"/>
              </a:rPr>
              <a:t>An insurance solution for children</a:t>
            </a:r>
          </a:p>
        </p:txBody>
      </p:sp>
      <p:sp>
        <p:nvSpPr>
          <p:cNvPr id="3" name="Slide Number Placeholder 5">
            <a:extLst>
              <a:ext uri="{FF2B5EF4-FFF2-40B4-BE49-F238E27FC236}">
                <a16:creationId xmlns:a16="http://schemas.microsoft.com/office/drawing/2014/main" id="{F1835A3A-25E0-34E0-089B-C5566B5F4AC0}"/>
              </a:ext>
            </a:extLst>
          </p:cNvPr>
          <p:cNvSpPr>
            <a:spLocks noGrp="1"/>
          </p:cNvSpPr>
          <p:nvPr>
            <p:ph type="sldNum" sz="quarter" idx="12"/>
          </p:nvPr>
        </p:nvSpPr>
        <p:spPr>
          <a:xfrm>
            <a:off x="215900" y="4948238"/>
            <a:ext cx="264621" cy="195262"/>
          </a:xfrm>
        </p:spPr>
        <p:txBody>
          <a:bodyPr/>
          <a:lstStyle/>
          <a:p>
            <a:fld id="{9FA635D2-B142-BE49-AECA-6169441F1F99}" type="slidenum">
              <a:rPr lang="en-US" smtClean="0"/>
              <a:t>‹#›</a:t>
            </a:fld>
            <a:endParaRPr lang="en-US" dirty="0"/>
          </a:p>
        </p:txBody>
      </p:sp>
    </p:spTree>
    <p:extLst>
      <p:ext uri="{BB962C8B-B14F-4D97-AF65-F5344CB8AC3E}">
        <p14:creationId xmlns:p14="http://schemas.microsoft.com/office/powerpoint/2010/main" val="71823795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Four Tile">
    <p:spTree>
      <p:nvGrpSpPr>
        <p:cNvPr id="1" name=""/>
        <p:cNvGrpSpPr/>
        <p:nvPr/>
      </p:nvGrpSpPr>
      <p:grpSpPr>
        <a:xfrm>
          <a:off x="0" y="0"/>
          <a:ext cx="0" cy="0"/>
          <a:chOff x="0" y="0"/>
          <a:chExt cx="0" cy="0"/>
        </a:xfrm>
      </p:grpSpPr>
      <p:sp>
        <p:nvSpPr>
          <p:cNvPr id="8" name="Picture Placeholder 42">
            <a:extLst>
              <a:ext uri="{FF2B5EF4-FFF2-40B4-BE49-F238E27FC236}">
                <a16:creationId xmlns:a16="http://schemas.microsoft.com/office/drawing/2014/main" id="{5E50BEDE-12F8-C493-D1C5-A6F59F0EF74F}"/>
              </a:ext>
            </a:extLst>
          </p:cNvPr>
          <p:cNvSpPr>
            <a:spLocks noGrp="1"/>
          </p:cNvSpPr>
          <p:nvPr>
            <p:ph type="pic" sz="quarter" idx="14" hasCustomPrompt="1"/>
          </p:nvPr>
        </p:nvSpPr>
        <p:spPr>
          <a:xfrm>
            <a:off x="221216" y="206375"/>
            <a:ext cx="4279347" cy="2328863"/>
          </a:xfrm>
          <a:solidFill>
            <a:schemeClr val="bg2"/>
          </a:solidFill>
        </p:spPr>
        <p:txBody>
          <a:bodyPr anchor="ctr" anchorCtr="0">
            <a:normAutofit/>
          </a:bodyPr>
          <a:lstStyle>
            <a:lvl1pPr marL="0" indent="0" algn="ctr">
              <a:buNone/>
              <a:defRPr sz="1200"/>
            </a:lvl1pPr>
          </a:lstStyle>
          <a:p>
            <a:r>
              <a:rPr lang="en-US" dirty="0"/>
              <a:t>CLICK TO INSERT PICTURE</a:t>
            </a:r>
          </a:p>
        </p:txBody>
      </p:sp>
      <p:sp>
        <p:nvSpPr>
          <p:cNvPr id="9" name="Picture Placeholder 42">
            <a:extLst>
              <a:ext uri="{FF2B5EF4-FFF2-40B4-BE49-F238E27FC236}">
                <a16:creationId xmlns:a16="http://schemas.microsoft.com/office/drawing/2014/main" id="{10A48A3F-D2D4-3681-218B-4627129E090B}"/>
              </a:ext>
            </a:extLst>
          </p:cNvPr>
          <p:cNvSpPr>
            <a:spLocks noGrp="1"/>
          </p:cNvSpPr>
          <p:nvPr>
            <p:ph type="pic" sz="quarter" idx="15" hasCustomPrompt="1"/>
          </p:nvPr>
        </p:nvSpPr>
        <p:spPr>
          <a:xfrm>
            <a:off x="4608513" y="2643188"/>
            <a:ext cx="4319587" cy="2305050"/>
          </a:xfrm>
          <a:solidFill>
            <a:schemeClr val="bg2"/>
          </a:solidFill>
        </p:spPr>
        <p:txBody>
          <a:bodyPr anchor="ctr" anchorCtr="0">
            <a:normAutofit/>
          </a:bodyPr>
          <a:lstStyle>
            <a:lvl1pPr marL="0" indent="0" algn="ctr">
              <a:buNone/>
              <a:defRPr sz="1200"/>
            </a:lvl1pPr>
          </a:lstStyle>
          <a:p>
            <a:r>
              <a:rPr lang="en-US" dirty="0"/>
              <a:t>CLICK TO INSERT PICTURE</a:t>
            </a:r>
          </a:p>
        </p:txBody>
      </p:sp>
      <p:sp>
        <p:nvSpPr>
          <p:cNvPr id="10" name="Rectangle 9">
            <a:extLst>
              <a:ext uri="{FF2B5EF4-FFF2-40B4-BE49-F238E27FC236}">
                <a16:creationId xmlns:a16="http://schemas.microsoft.com/office/drawing/2014/main" id="{2955B7B2-BFF6-F30D-F1CA-0E0B1DCBDDC6}"/>
              </a:ext>
            </a:extLst>
          </p:cNvPr>
          <p:cNvSpPr/>
          <p:nvPr userDrawn="1"/>
        </p:nvSpPr>
        <p:spPr>
          <a:xfrm>
            <a:off x="4608513" y="195263"/>
            <a:ext cx="4319587" cy="23399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un Life New Text" pitchFamily="2" charset="77"/>
            </a:endParaRPr>
          </a:p>
        </p:txBody>
      </p:sp>
      <p:sp>
        <p:nvSpPr>
          <p:cNvPr id="11" name="Rectangle 10">
            <a:extLst>
              <a:ext uri="{FF2B5EF4-FFF2-40B4-BE49-F238E27FC236}">
                <a16:creationId xmlns:a16="http://schemas.microsoft.com/office/drawing/2014/main" id="{A9532E05-1B05-0DD1-4003-824295BD069F}"/>
              </a:ext>
            </a:extLst>
          </p:cNvPr>
          <p:cNvSpPr/>
          <p:nvPr userDrawn="1"/>
        </p:nvSpPr>
        <p:spPr>
          <a:xfrm>
            <a:off x="211680" y="2643188"/>
            <a:ext cx="4288883" cy="23104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un Life New Text" pitchFamily="2" charset="77"/>
            </a:endParaRPr>
          </a:p>
        </p:txBody>
      </p:sp>
      <p:sp>
        <p:nvSpPr>
          <p:cNvPr id="12" name="Text Placeholder 9">
            <a:extLst>
              <a:ext uri="{FF2B5EF4-FFF2-40B4-BE49-F238E27FC236}">
                <a16:creationId xmlns:a16="http://schemas.microsoft.com/office/drawing/2014/main" id="{4DE9FAA5-4D97-85D2-696A-B97472BC0BB1}"/>
              </a:ext>
            </a:extLst>
          </p:cNvPr>
          <p:cNvSpPr>
            <a:spLocks noGrp="1"/>
          </p:cNvSpPr>
          <p:nvPr>
            <p:ph type="body" sz="quarter" idx="35" hasCustomPrompt="1"/>
          </p:nvPr>
        </p:nvSpPr>
        <p:spPr>
          <a:xfrm>
            <a:off x="4766404" y="1168284"/>
            <a:ext cx="3982308" cy="140525"/>
          </a:xfrm>
        </p:spPr>
        <p:txBody>
          <a:bodyPr anchor="t" anchorCtr="0">
            <a:noAutofit/>
          </a:bodyPr>
          <a:lstStyle>
            <a:lvl1pPr marL="0" indent="0">
              <a:buNone/>
              <a:defRPr sz="900" b="1">
                <a:solidFill>
                  <a:schemeClr val="tx1"/>
                </a:solidFill>
              </a:defRPr>
            </a:lvl1pPr>
            <a:lvl2pPr marL="342900" indent="0">
              <a:buNone/>
              <a:defRPr sz="1000">
                <a:solidFill>
                  <a:schemeClr val="tx2"/>
                </a:solidFill>
              </a:defRPr>
            </a:lvl2pPr>
            <a:lvl3pPr marL="685800" indent="0">
              <a:buNone/>
              <a:defRPr sz="900">
                <a:solidFill>
                  <a:schemeClr val="tx2"/>
                </a:solidFill>
              </a:defRPr>
            </a:lvl3pPr>
            <a:lvl4pPr marL="1028700" indent="0">
              <a:buNone/>
              <a:defRPr sz="800">
                <a:solidFill>
                  <a:schemeClr val="tx2"/>
                </a:solidFill>
              </a:defRPr>
            </a:lvl4pPr>
            <a:lvl5pPr marL="1371600" indent="0">
              <a:buNone/>
              <a:defRPr sz="800">
                <a:solidFill>
                  <a:schemeClr val="tx2"/>
                </a:solidFill>
              </a:defRPr>
            </a:lvl5pPr>
          </a:lstStyle>
          <a:p>
            <a:pPr lvl="0"/>
            <a:r>
              <a:rPr lang="en-US" err="1"/>
              <a:t>Subheader goes here.</a:t>
            </a:r>
          </a:p>
        </p:txBody>
      </p:sp>
      <p:sp>
        <p:nvSpPr>
          <p:cNvPr id="13" name="Text Placeholder 32">
            <a:extLst>
              <a:ext uri="{FF2B5EF4-FFF2-40B4-BE49-F238E27FC236}">
                <a16:creationId xmlns:a16="http://schemas.microsoft.com/office/drawing/2014/main" id="{93881D5E-D7BA-1080-8686-8AF960E041C3}"/>
              </a:ext>
            </a:extLst>
          </p:cNvPr>
          <p:cNvSpPr>
            <a:spLocks noGrp="1"/>
          </p:cNvSpPr>
          <p:nvPr>
            <p:ph type="body" sz="quarter" idx="39"/>
          </p:nvPr>
        </p:nvSpPr>
        <p:spPr>
          <a:xfrm>
            <a:off x="4766403" y="1426681"/>
            <a:ext cx="3982309" cy="990600"/>
          </a:xfrm>
        </p:spPr>
        <p:txBody>
          <a:bodyPr>
            <a:noAutofit/>
          </a:bodyPr>
          <a:lstStyle>
            <a:lvl1pPr marL="0" indent="0">
              <a:lnSpc>
                <a:spcPct val="114000"/>
              </a:lnSpc>
              <a:buNone/>
              <a:defRPr sz="800">
                <a:solidFill>
                  <a:schemeClr val="tx1"/>
                </a:solidFill>
              </a:defRPr>
            </a:lvl1pPr>
            <a:lvl2pPr marL="342900" indent="0">
              <a:lnSpc>
                <a:spcPct val="114000"/>
              </a:lnSpc>
              <a:buNone/>
              <a:defRPr sz="800">
                <a:solidFill>
                  <a:schemeClr val="tx1"/>
                </a:solidFill>
              </a:defRPr>
            </a:lvl2pPr>
            <a:lvl3pPr marL="685800" indent="0">
              <a:lnSpc>
                <a:spcPct val="114000"/>
              </a:lnSpc>
              <a:buNone/>
              <a:defRPr sz="800">
                <a:solidFill>
                  <a:schemeClr val="tx1"/>
                </a:solidFill>
              </a:defRPr>
            </a:lvl3pPr>
            <a:lvl4pPr marL="1028700" indent="0">
              <a:lnSpc>
                <a:spcPct val="114000"/>
              </a:lnSpc>
              <a:buNone/>
              <a:defRPr sz="800">
                <a:solidFill>
                  <a:schemeClr val="tx1"/>
                </a:solidFill>
              </a:defRPr>
            </a:lvl4pPr>
            <a:lvl5pPr marL="1371600" indent="0">
              <a:lnSpc>
                <a:spcPct val="114000"/>
              </a:lnSpc>
              <a:buNone/>
              <a:defRPr sz="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42">
            <a:extLst>
              <a:ext uri="{FF2B5EF4-FFF2-40B4-BE49-F238E27FC236}">
                <a16:creationId xmlns:a16="http://schemas.microsoft.com/office/drawing/2014/main" id="{7516312C-4CBD-87AC-3F09-00C3A9ECDCE6}"/>
              </a:ext>
            </a:extLst>
          </p:cNvPr>
          <p:cNvSpPr>
            <a:spLocks noGrp="1"/>
          </p:cNvSpPr>
          <p:nvPr>
            <p:ph type="pic" sz="quarter" idx="46" hasCustomPrompt="1"/>
          </p:nvPr>
        </p:nvSpPr>
        <p:spPr>
          <a:xfrm>
            <a:off x="4752975" y="300598"/>
            <a:ext cx="611188" cy="723340"/>
          </a:xfrm>
          <a:solidFill>
            <a:schemeClr val="bg2"/>
          </a:solidFill>
        </p:spPr>
        <p:txBody>
          <a:bodyPr anchor="ctr" anchorCtr="0">
            <a:normAutofit/>
          </a:bodyPr>
          <a:lstStyle>
            <a:lvl1pPr marL="0" indent="0" algn="ctr">
              <a:buNone/>
              <a:defRPr sz="500"/>
            </a:lvl1pPr>
          </a:lstStyle>
          <a:p>
            <a:r>
              <a:rPr lang="en-US" dirty="0"/>
              <a:t>CLICK TO INSERT PICTURE</a:t>
            </a:r>
          </a:p>
        </p:txBody>
      </p:sp>
      <p:sp>
        <p:nvSpPr>
          <p:cNvPr id="15" name="Text Placeholder 9">
            <a:extLst>
              <a:ext uri="{FF2B5EF4-FFF2-40B4-BE49-F238E27FC236}">
                <a16:creationId xmlns:a16="http://schemas.microsoft.com/office/drawing/2014/main" id="{7D9075EF-66DF-8532-5BDC-5413AF114AB1}"/>
              </a:ext>
            </a:extLst>
          </p:cNvPr>
          <p:cNvSpPr>
            <a:spLocks noGrp="1"/>
          </p:cNvSpPr>
          <p:nvPr>
            <p:ph type="body" sz="quarter" idx="47" hasCustomPrompt="1"/>
          </p:nvPr>
        </p:nvSpPr>
        <p:spPr>
          <a:xfrm>
            <a:off x="403141" y="3587198"/>
            <a:ext cx="3982308" cy="140525"/>
          </a:xfrm>
        </p:spPr>
        <p:txBody>
          <a:bodyPr anchor="t" anchorCtr="0">
            <a:noAutofit/>
          </a:bodyPr>
          <a:lstStyle>
            <a:lvl1pPr marL="0" indent="0">
              <a:buNone/>
              <a:defRPr sz="900" b="1">
                <a:solidFill>
                  <a:schemeClr val="tx1"/>
                </a:solidFill>
              </a:defRPr>
            </a:lvl1pPr>
            <a:lvl2pPr marL="342900" indent="0">
              <a:buNone/>
              <a:defRPr sz="1000">
                <a:solidFill>
                  <a:schemeClr val="tx2"/>
                </a:solidFill>
              </a:defRPr>
            </a:lvl2pPr>
            <a:lvl3pPr marL="685800" indent="0">
              <a:buNone/>
              <a:defRPr sz="900">
                <a:solidFill>
                  <a:schemeClr val="tx2"/>
                </a:solidFill>
              </a:defRPr>
            </a:lvl3pPr>
            <a:lvl4pPr marL="1028700" indent="0">
              <a:buNone/>
              <a:defRPr sz="800">
                <a:solidFill>
                  <a:schemeClr val="tx2"/>
                </a:solidFill>
              </a:defRPr>
            </a:lvl4pPr>
            <a:lvl5pPr marL="1371600" indent="0">
              <a:buNone/>
              <a:defRPr sz="800">
                <a:solidFill>
                  <a:schemeClr val="tx2"/>
                </a:solidFill>
              </a:defRPr>
            </a:lvl5pPr>
          </a:lstStyle>
          <a:p>
            <a:pPr lvl="0"/>
            <a:r>
              <a:rPr lang="en-US" err="1"/>
              <a:t>Subheader goes here.</a:t>
            </a:r>
          </a:p>
        </p:txBody>
      </p:sp>
      <p:sp>
        <p:nvSpPr>
          <p:cNvPr id="16" name="Text Placeholder 32">
            <a:extLst>
              <a:ext uri="{FF2B5EF4-FFF2-40B4-BE49-F238E27FC236}">
                <a16:creationId xmlns:a16="http://schemas.microsoft.com/office/drawing/2014/main" id="{B641C6B7-2682-04C2-5546-54F21B1895B8}"/>
              </a:ext>
            </a:extLst>
          </p:cNvPr>
          <p:cNvSpPr>
            <a:spLocks noGrp="1"/>
          </p:cNvSpPr>
          <p:nvPr>
            <p:ph type="body" sz="quarter" idx="48"/>
          </p:nvPr>
        </p:nvSpPr>
        <p:spPr>
          <a:xfrm>
            <a:off x="403140" y="3833965"/>
            <a:ext cx="3982309" cy="990600"/>
          </a:xfrm>
        </p:spPr>
        <p:txBody>
          <a:bodyPr>
            <a:noAutofit/>
          </a:bodyPr>
          <a:lstStyle>
            <a:lvl1pPr marL="0" indent="0">
              <a:lnSpc>
                <a:spcPct val="114000"/>
              </a:lnSpc>
              <a:buNone/>
              <a:defRPr sz="800">
                <a:solidFill>
                  <a:schemeClr val="tx1"/>
                </a:solidFill>
              </a:defRPr>
            </a:lvl1pPr>
            <a:lvl2pPr marL="342900" indent="0">
              <a:lnSpc>
                <a:spcPct val="114000"/>
              </a:lnSpc>
              <a:buNone/>
              <a:defRPr sz="800">
                <a:solidFill>
                  <a:schemeClr val="tx1"/>
                </a:solidFill>
              </a:defRPr>
            </a:lvl2pPr>
            <a:lvl3pPr marL="685800" indent="0">
              <a:lnSpc>
                <a:spcPct val="114000"/>
              </a:lnSpc>
              <a:buNone/>
              <a:defRPr sz="800">
                <a:solidFill>
                  <a:schemeClr val="tx1"/>
                </a:solidFill>
              </a:defRPr>
            </a:lvl3pPr>
            <a:lvl4pPr marL="1028700" indent="0">
              <a:lnSpc>
                <a:spcPct val="114000"/>
              </a:lnSpc>
              <a:buNone/>
              <a:defRPr sz="800">
                <a:solidFill>
                  <a:schemeClr val="tx1"/>
                </a:solidFill>
              </a:defRPr>
            </a:lvl4pPr>
            <a:lvl5pPr marL="1371600" indent="0">
              <a:lnSpc>
                <a:spcPct val="114000"/>
              </a:lnSpc>
              <a:buNone/>
              <a:defRPr sz="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Picture Placeholder 42">
            <a:extLst>
              <a:ext uri="{FF2B5EF4-FFF2-40B4-BE49-F238E27FC236}">
                <a16:creationId xmlns:a16="http://schemas.microsoft.com/office/drawing/2014/main" id="{8AD98225-F6FF-6097-07BF-A4B8A705A96F}"/>
              </a:ext>
            </a:extLst>
          </p:cNvPr>
          <p:cNvSpPr>
            <a:spLocks noGrp="1"/>
          </p:cNvSpPr>
          <p:nvPr>
            <p:ph type="pic" sz="quarter" idx="49" hasCustomPrompt="1"/>
          </p:nvPr>
        </p:nvSpPr>
        <p:spPr>
          <a:xfrm>
            <a:off x="395288" y="2773077"/>
            <a:ext cx="611188" cy="723340"/>
          </a:xfrm>
          <a:solidFill>
            <a:schemeClr val="bg2"/>
          </a:solidFill>
        </p:spPr>
        <p:txBody>
          <a:bodyPr anchor="ctr" anchorCtr="0">
            <a:normAutofit/>
          </a:bodyPr>
          <a:lstStyle>
            <a:lvl1pPr marL="0" indent="0" algn="ctr">
              <a:buNone/>
              <a:defRPr sz="500"/>
            </a:lvl1pPr>
          </a:lstStyle>
          <a:p>
            <a:r>
              <a:rPr lang="en-US" dirty="0"/>
              <a:t>CLICK TO INSERT PICTURE</a:t>
            </a:r>
          </a:p>
        </p:txBody>
      </p:sp>
      <p:sp>
        <p:nvSpPr>
          <p:cNvPr id="2" name="Footer Placeholder 4">
            <a:extLst>
              <a:ext uri="{FF2B5EF4-FFF2-40B4-BE49-F238E27FC236}">
                <a16:creationId xmlns:a16="http://schemas.microsoft.com/office/drawing/2014/main" id="{CB14775E-4746-D98F-A246-039CCDD43024}"/>
              </a:ext>
            </a:extLst>
          </p:cNvPr>
          <p:cNvSpPr>
            <a:spLocks noGrp="1"/>
          </p:cNvSpPr>
          <p:nvPr>
            <p:ph type="ftr" sz="quarter" idx="11"/>
          </p:nvPr>
        </p:nvSpPr>
        <p:spPr>
          <a:xfrm>
            <a:off x="828495" y="4948238"/>
            <a:ext cx="2951343" cy="195262"/>
          </a:xfrm>
        </p:spPr>
        <p:txBody>
          <a:bodyPr/>
          <a:lstStyle/>
          <a:p>
            <a:pPr marL="0" algn="l" defTabSz="457200" rtl="0" eaLnBrk="1" latinLnBrk="0" hangingPunct="1"/>
            <a:r>
              <a:rPr lang="en-US" dirty="0"/>
              <a:t>– </a:t>
            </a:r>
            <a:r>
              <a:rPr lang="en-US" sz="600" b="0" i="0" kern="1200" dirty="0">
                <a:solidFill>
                  <a:schemeClr val="tx1"/>
                </a:solidFill>
                <a:latin typeface="Sun Life New Text" pitchFamily="2" charset="77"/>
                <a:ea typeface="+mn-ea"/>
                <a:cs typeface="+mn-cs"/>
              </a:rPr>
              <a:t>Sun Par Protector II </a:t>
            </a:r>
            <a:r>
              <a:rPr lang="en-US" dirty="0"/>
              <a:t>– </a:t>
            </a:r>
            <a:r>
              <a:rPr lang="en-US" sz="600" b="0" i="0" kern="1200" dirty="0">
                <a:solidFill>
                  <a:schemeClr val="tx1"/>
                </a:solidFill>
                <a:latin typeface="Sun Life New Text" pitchFamily="2" charset="77"/>
                <a:ea typeface="+mn-ea"/>
                <a:cs typeface="+mn-cs"/>
              </a:rPr>
              <a:t>An insurance solution for children</a:t>
            </a:r>
          </a:p>
        </p:txBody>
      </p:sp>
      <p:sp>
        <p:nvSpPr>
          <p:cNvPr id="3" name="Slide Number Placeholder 5">
            <a:extLst>
              <a:ext uri="{FF2B5EF4-FFF2-40B4-BE49-F238E27FC236}">
                <a16:creationId xmlns:a16="http://schemas.microsoft.com/office/drawing/2014/main" id="{917FCF24-FC42-701A-DA53-2AC4D0538AE0}"/>
              </a:ext>
            </a:extLst>
          </p:cNvPr>
          <p:cNvSpPr>
            <a:spLocks noGrp="1"/>
          </p:cNvSpPr>
          <p:nvPr>
            <p:ph type="sldNum" sz="quarter" idx="12"/>
          </p:nvPr>
        </p:nvSpPr>
        <p:spPr>
          <a:xfrm>
            <a:off x="215900" y="4948238"/>
            <a:ext cx="264621" cy="195262"/>
          </a:xfrm>
        </p:spPr>
        <p:txBody>
          <a:bodyPr/>
          <a:lstStyle/>
          <a:p>
            <a:fld id="{9FA635D2-B142-BE49-AECA-6169441F1F99}" type="slidenum">
              <a:rPr lang="en-US" smtClean="0"/>
              <a:t>‹#›</a:t>
            </a:fld>
            <a:endParaRPr lang="en-US" dirty="0"/>
          </a:p>
        </p:txBody>
      </p:sp>
    </p:spTree>
    <p:extLst>
      <p:ext uri="{BB962C8B-B14F-4D97-AF65-F5344CB8AC3E}">
        <p14:creationId xmlns:p14="http://schemas.microsoft.com/office/powerpoint/2010/main" val="187930527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Slide Warm Yellow">
    <p:bg>
      <p:bgPr>
        <a:solidFill>
          <a:schemeClr val="bg2"/>
        </a:solidFill>
        <a:effectLst/>
      </p:bgPr>
    </p:bg>
    <p:spTree>
      <p:nvGrpSpPr>
        <p:cNvPr id="1" name=""/>
        <p:cNvGrpSpPr/>
        <p:nvPr/>
      </p:nvGrpSpPr>
      <p:grpSpPr>
        <a:xfrm>
          <a:off x="0" y="0"/>
          <a:ext cx="0" cy="0"/>
          <a:chOff x="0" y="0"/>
          <a:chExt cx="0" cy="0"/>
        </a:xfrm>
      </p:grpSpPr>
      <p:sp>
        <p:nvSpPr>
          <p:cNvPr id="8" name="Text Placeholder 15">
            <a:extLst>
              <a:ext uri="{FF2B5EF4-FFF2-40B4-BE49-F238E27FC236}">
                <a16:creationId xmlns:a16="http://schemas.microsoft.com/office/drawing/2014/main" id="{B92AED2F-7E09-5FBA-1CE8-AF2BEB53912D}"/>
              </a:ext>
            </a:extLst>
          </p:cNvPr>
          <p:cNvSpPr>
            <a:spLocks noGrp="1"/>
          </p:cNvSpPr>
          <p:nvPr>
            <p:ph type="body" sz="quarter" idx="13" hasCustomPrompt="1"/>
          </p:nvPr>
        </p:nvSpPr>
        <p:spPr>
          <a:xfrm>
            <a:off x="215900" y="195263"/>
            <a:ext cx="8712200" cy="323849"/>
          </a:xfrm>
        </p:spPr>
        <p:txBody>
          <a:bodyPr anchor="t" anchorCtr="0">
            <a:noAutofit/>
          </a:bodyPr>
          <a:lstStyle>
            <a:lvl1pPr marL="0" indent="0">
              <a:buNone/>
              <a:defRPr sz="1400" b="0" i="0">
                <a:solidFill>
                  <a:schemeClr val="tx2"/>
                </a:solidFill>
                <a:latin typeface="Sun Life New Display" pitchFamily="2" charset="77"/>
              </a:defRPr>
            </a:lvl1pPr>
            <a:lvl2pPr marL="342900" indent="0">
              <a:buNone/>
              <a:defRPr sz="800">
                <a:solidFill>
                  <a:schemeClr val="tx1"/>
                </a:solidFill>
                <a:latin typeface="+mj-lt"/>
              </a:defRPr>
            </a:lvl2pPr>
            <a:lvl3pPr marL="685800" indent="0">
              <a:buNone/>
              <a:defRPr sz="800">
                <a:solidFill>
                  <a:schemeClr val="tx1"/>
                </a:solidFill>
                <a:latin typeface="+mj-lt"/>
              </a:defRPr>
            </a:lvl3pPr>
            <a:lvl4pPr marL="1028700" indent="0">
              <a:buNone/>
              <a:defRPr sz="800">
                <a:solidFill>
                  <a:schemeClr val="tx1"/>
                </a:solidFill>
                <a:latin typeface="+mj-lt"/>
              </a:defRPr>
            </a:lvl4pPr>
            <a:lvl5pPr marL="1371600" indent="0">
              <a:buNone/>
              <a:defRPr sz="800">
                <a:solidFill>
                  <a:schemeClr val="tx1"/>
                </a:solidFill>
                <a:latin typeface="+mj-lt"/>
              </a:defRPr>
            </a:lvl5pPr>
          </a:lstStyle>
          <a:p>
            <a:pPr lvl="0"/>
            <a:r>
              <a:rPr lang="en-US"/>
              <a:t>Click to insert title.</a:t>
            </a:r>
          </a:p>
        </p:txBody>
      </p:sp>
      <p:sp>
        <p:nvSpPr>
          <p:cNvPr id="2" name="Footer Placeholder 4">
            <a:extLst>
              <a:ext uri="{FF2B5EF4-FFF2-40B4-BE49-F238E27FC236}">
                <a16:creationId xmlns:a16="http://schemas.microsoft.com/office/drawing/2014/main" id="{F9133C0C-D59B-3CFD-0534-C87B4BB6AF40}"/>
              </a:ext>
            </a:extLst>
          </p:cNvPr>
          <p:cNvSpPr>
            <a:spLocks noGrp="1"/>
          </p:cNvSpPr>
          <p:nvPr>
            <p:ph type="ftr" sz="quarter" idx="11"/>
          </p:nvPr>
        </p:nvSpPr>
        <p:spPr>
          <a:xfrm>
            <a:off x="828495" y="4948238"/>
            <a:ext cx="2951343" cy="195262"/>
          </a:xfrm>
        </p:spPr>
        <p:txBody>
          <a:bodyPr/>
          <a:lstStyle/>
          <a:p>
            <a:pPr marL="0" algn="l" defTabSz="457200" rtl="0" eaLnBrk="1" latinLnBrk="0" hangingPunct="1"/>
            <a:r>
              <a:rPr lang="en-US" dirty="0"/>
              <a:t>– </a:t>
            </a:r>
            <a:r>
              <a:rPr lang="en-US" sz="600" b="0" i="0" kern="1200" dirty="0">
                <a:solidFill>
                  <a:schemeClr val="tx1"/>
                </a:solidFill>
                <a:latin typeface="Sun Life New Text" pitchFamily="2" charset="77"/>
                <a:ea typeface="+mn-ea"/>
                <a:cs typeface="+mn-cs"/>
              </a:rPr>
              <a:t>Sun Par Protector II </a:t>
            </a:r>
            <a:r>
              <a:rPr lang="en-US" dirty="0"/>
              <a:t>– </a:t>
            </a:r>
            <a:r>
              <a:rPr lang="en-US" sz="600" b="0" i="0" kern="1200" dirty="0">
                <a:solidFill>
                  <a:schemeClr val="tx1"/>
                </a:solidFill>
                <a:latin typeface="Sun Life New Text" pitchFamily="2" charset="77"/>
                <a:ea typeface="+mn-ea"/>
                <a:cs typeface="+mn-cs"/>
              </a:rPr>
              <a:t>An insurance solution for children</a:t>
            </a:r>
          </a:p>
        </p:txBody>
      </p:sp>
      <p:sp>
        <p:nvSpPr>
          <p:cNvPr id="5" name="Slide Number Placeholder 5">
            <a:extLst>
              <a:ext uri="{FF2B5EF4-FFF2-40B4-BE49-F238E27FC236}">
                <a16:creationId xmlns:a16="http://schemas.microsoft.com/office/drawing/2014/main" id="{340F7453-2C13-E5B9-3907-44BEDC6DECDF}"/>
              </a:ext>
            </a:extLst>
          </p:cNvPr>
          <p:cNvSpPr>
            <a:spLocks noGrp="1"/>
          </p:cNvSpPr>
          <p:nvPr>
            <p:ph type="sldNum" sz="quarter" idx="12"/>
          </p:nvPr>
        </p:nvSpPr>
        <p:spPr>
          <a:xfrm>
            <a:off x="215900" y="4948238"/>
            <a:ext cx="264621" cy="195262"/>
          </a:xfrm>
        </p:spPr>
        <p:txBody>
          <a:bodyPr/>
          <a:lstStyle/>
          <a:p>
            <a:fld id="{9FA635D2-B142-BE49-AECA-6169441F1F99}" type="slidenum">
              <a:rPr lang="en-US" smtClean="0"/>
              <a:t>‹#›</a:t>
            </a:fld>
            <a:endParaRPr lang="en-US" dirty="0"/>
          </a:p>
        </p:txBody>
      </p:sp>
    </p:spTree>
    <p:extLst>
      <p:ext uri="{BB962C8B-B14F-4D97-AF65-F5344CB8AC3E}">
        <p14:creationId xmlns:p14="http://schemas.microsoft.com/office/powerpoint/2010/main" val="105195686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Slide Light Grey">
    <p:bg>
      <p:bgPr>
        <a:solidFill>
          <a:schemeClr val="accent2"/>
        </a:solidFill>
        <a:effectLst/>
      </p:bgPr>
    </p:bg>
    <p:spTree>
      <p:nvGrpSpPr>
        <p:cNvPr id="1" name=""/>
        <p:cNvGrpSpPr/>
        <p:nvPr/>
      </p:nvGrpSpPr>
      <p:grpSpPr>
        <a:xfrm>
          <a:off x="0" y="0"/>
          <a:ext cx="0" cy="0"/>
          <a:chOff x="0" y="0"/>
          <a:chExt cx="0" cy="0"/>
        </a:xfrm>
      </p:grpSpPr>
      <p:sp>
        <p:nvSpPr>
          <p:cNvPr id="6" name="Text Placeholder 15">
            <a:extLst>
              <a:ext uri="{FF2B5EF4-FFF2-40B4-BE49-F238E27FC236}">
                <a16:creationId xmlns:a16="http://schemas.microsoft.com/office/drawing/2014/main" id="{05DA9270-0C8F-AE43-9DDB-CCD2F8C3C5FD}"/>
              </a:ext>
            </a:extLst>
          </p:cNvPr>
          <p:cNvSpPr>
            <a:spLocks noGrp="1"/>
          </p:cNvSpPr>
          <p:nvPr>
            <p:ph type="body" sz="quarter" idx="13" hasCustomPrompt="1"/>
          </p:nvPr>
        </p:nvSpPr>
        <p:spPr>
          <a:xfrm>
            <a:off x="215900" y="195263"/>
            <a:ext cx="8712200" cy="323849"/>
          </a:xfrm>
        </p:spPr>
        <p:txBody>
          <a:bodyPr anchor="t" anchorCtr="0">
            <a:noAutofit/>
          </a:bodyPr>
          <a:lstStyle>
            <a:lvl1pPr marL="0" indent="0">
              <a:buNone/>
              <a:defRPr sz="1400" b="0" i="0">
                <a:solidFill>
                  <a:schemeClr val="tx2"/>
                </a:solidFill>
                <a:latin typeface="Sun Life New Display" pitchFamily="2" charset="77"/>
              </a:defRPr>
            </a:lvl1pPr>
            <a:lvl2pPr marL="342900" indent="0">
              <a:buNone/>
              <a:defRPr sz="800">
                <a:solidFill>
                  <a:schemeClr val="tx1"/>
                </a:solidFill>
                <a:latin typeface="+mj-lt"/>
              </a:defRPr>
            </a:lvl2pPr>
            <a:lvl3pPr marL="685800" indent="0">
              <a:buNone/>
              <a:defRPr sz="800">
                <a:solidFill>
                  <a:schemeClr val="tx1"/>
                </a:solidFill>
                <a:latin typeface="+mj-lt"/>
              </a:defRPr>
            </a:lvl3pPr>
            <a:lvl4pPr marL="1028700" indent="0">
              <a:buNone/>
              <a:defRPr sz="800">
                <a:solidFill>
                  <a:schemeClr val="tx1"/>
                </a:solidFill>
                <a:latin typeface="+mj-lt"/>
              </a:defRPr>
            </a:lvl4pPr>
            <a:lvl5pPr marL="1371600" indent="0">
              <a:buNone/>
              <a:defRPr sz="800">
                <a:solidFill>
                  <a:schemeClr val="tx1"/>
                </a:solidFill>
                <a:latin typeface="+mj-lt"/>
              </a:defRPr>
            </a:lvl5pPr>
          </a:lstStyle>
          <a:p>
            <a:pPr lvl="0"/>
            <a:r>
              <a:rPr lang="en-US"/>
              <a:t>Click to insert title.</a:t>
            </a:r>
          </a:p>
        </p:txBody>
      </p:sp>
      <p:sp>
        <p:nvSpPr>
          <p:cNvPr id="2" name="Footer Placeholder 4">
            <a:extLst>
              <a:ext uri="{FF2B5EF4-FFF2-40B4-BE49-F238E27FC236}">
                <a16:creationId xmlns:a16="http://schemas.microsoft.com/office/drawing/2014/main" id="{A82BD5BD-2FEB-AB39-97CA-AAB0ABF3569E}"/>
              </a:ext>
            </a:extLst>
          </p:cNvPr>
          <p:cNvSpPr>
            <a:spLocks noGrp="1"/>
          </p:cNvSpPr>
          <p:nvPr>
            <p:ph type="ftr" sz="quarter" idx="11"/>
          </p:nvPr>
        </p:nvSpPr>
        <p:spPr>
          <a:xfrm>
            <a:off x="828495" y="4948238"/>
            <a:ext cx="2951343" cy="195262"/>
          </a:xfrm>
        </p:spPr>
        <p:txBody>
          <a:bodyPr/>
          <a:lstStyle/>
          <a:p>
            <a:pPr marL="0" algn="l" defTabSz="457200" rtl="0" eaLnBrk="1" latinLnBrk="0" hangingPunct="1"/>
            <a:r>
              <a:rPr lang="en-US" dirty="0"/>
              <a:t>– </a:t>
            </a:r>
            <a:r>
              <a:rPr lang="en-US" sz="600" b="0" i="0" kern="1200" dirty="0">
                <a:solidFill>
                  <a:schemeClr val="tx1"/>
                </a:solidFill>
                <a:latin typeface="Sun Life New Text" pitchFamily="2" charset="77"/>
                <a:ea typeface="+mn-ea"/>
                <a:cs typeface="+mn-cs"/>
              </a:rPr>
              <a:t>Sun Par Protector II </a:t>
            </a:r>
            <a:r>
              <a:rPr lang="en-US" dirty="0"/>
              <a:t>– </a:t>
            </a:r>
            <a:r>
              <a:rPr lang="en-US" sz="600" b="0" i="0" kern="1200" dirty="0">
                <a:solidFill>
                  <a:schemeClr val="tx1"/>
                </a:solidFill>
                <a:latin typeface="Sun Life New Text" pitchFamily="2" charset="77"/>
                <a:ea typeface="+mn-ea"/>
                <a:cs typeface="+mn-cs"/>
              </a:rPr>
              <a:t>An insurance solution for children</a:t>
            </a:r>
          </a:p>
        </p:txBody>
      </p:sp>
      <p:sp>
        <p:nvSpPr>
          <p:cNvPr id="5" name="Slide Number Placeholder 5">
            <a:extLst>
              <a:ext uri="{FF2B5EF4-FFF2-40B4-BE49-F238E27FC236}">
                <a16:creationId xmlns:a16="http://schemas.microsoft.com/office/drawing/2014/main" id="{D9C69CCA-343E-9BA9-C20A-F896EF6672B8}"/>
              </a:ext>
            </a:extLst>
          </p:cNvPr>
          <p:cNvSpPr>
            <a:spLocks noGrp="1"/>
          </p:cNvSpPr>
          <p:nvPr>
            <p:ph type="sldNum" sz="quarter" idx="12"/>
          </p:nvPr>
        </p:nvSpPr>
        <p:spPr>
          <a:xfrm>
            <a:off x="215900" y="4948238"/>
            <a:ext cx="264621" cy="195262"/>
          </a:xfrm>
        </p:spPr>
        <p:txBody>
          <a:bodyPr/>
          <a:lstStyle/>
          <a:p>
            <a:fld id="{9FA635D2-B142-BE49-AECA-6169441F1F99}" type="slidenum">
              <a:rPr lang="en-US" smtClean="0"/>
              <a:t>‹#›</a:t>
            </a:fld>
            <a:endParaRPr lang="en-US" dirty="0"/>
          </a:p>
        </p:txBody>
      </p:sp>
    </p:spTree>
    <p:extLst>
      <p:ext uri="{BB962C8B-B14F-4D97-AF65-F5344CB8AC3E}">
        <p14:creationId xmlns:p14="http://schemas.microsoft.com/office/powerpoint/2010/main" val="250968586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Slide White">
    <p:spTree>
      <p:nvGrpSpPr>
        <p:cNvPr id="1" name=""/>
        <p:cNvGrpSpPr/>
        <p:nvPr/>
      </p:nvGrpSpPr>
      <p:grpSpPr>
        <a:xfrm>
          <a:off x="0" y="0"/>
          <a:ext cx="0" cy="0"/>
          <a:chOff x="0" y="0"/>
          <a:chExt cx="0" cy="0"/>
        </a:xfrm>
      </p:grpSpPr>
      <p:sp>
        <p:nvSpPr>
          <p:cNvPr id="5" name="Text Placeholder 15">
            <a:extLst>
              <a:ext uri="{FF2B5EF4-FFF2-40B4-BE49-F238E27FC236}">
                <a16:creationId xmlns:a16="http://schemas.microsoft.com/office/drawing/2014/main" id="{08147F08-5EB9-9345-BD50-B2D4254A446F}"/>
              </a:ext>
            </a:extLst>
          </p:cNvPr>
          <p:cNvSpPr>
            <a:spLocks noGrp="1"/>
          </p:cNvSpPr>
          <p:nvPr>
            <p:ph type="body" sz="quarter" idx="13" hasCustomPrompt="1"/>
          </p:nvPr>
        </p:nvSpPr>
        <p:spPr>
          <a:xfrm>
            <a:off x="215900" y="195263"/>
            <a:ext cx="8712200" cy="323849"/>
          </a:xfrm>
        </p:spPr>
        <p:txBody>
          <a:bodyPr anchor="t" anchorCtr="0">
            <a:noAutofit/>
          </a:bodyPr>
          <a:lstStyle>
            <a:lvl1pPr marL="0" indent="0">
              <a:buNone/>
              <a:defRPr sz="1400" b="0" i="0">
                <a:solidFill>
                  <a:schemeClr val="tx2"/>
                </a:solidFill>
                <a:latin typeface="Sun Life New Display" pitchFamily="2" charset="77"/>
              </a:defRPr>
            </a:lvl1pPr>
            <a:lvl2pPr marL="342900" indent="0">
              <a:buNone/>
              <a:defRPr sz="800">
                <a:solidFill>
                  <a:schemeClr val="tx1"/>
                </a:solidFill>
                <a:latin typeface="+mj-lt"/>
              </a:defRPr>
            </a:lvl2pPr>
            <a:lvl3pPr marL="685800" indent="0">
              <a:buNone/>
              <a:defRPr sz="800">
                <a:solidFill>
                  <a:schemeClr val="tx1"/>
                </a:solidFill>
                <a:latin typeface="+mj-lt"/>
              </a:defRPr>
            </a:lvl3pPr>
            <a:lvl4pPr marL="1028700" indent="0">
              <a:buNone/>
              <a:defRPr sz="800">
                <a:solidFill>
                  <a:schemeClr val="tx1"/>
                </a:solidFill>
                <a:latin typeface="+mj-lt"/>
              </a:defRPr>
            </a:lvl4pPr>
            <a:lvl5pPr marL="1371600" indent="0">
              <a:buNone/>
              <a:defRPr sz="800">
                <a:solidFill>
                  <a:schemeClr val="tx1"/>
                </a:solidFill>
                <a:latin typeface="+mj-lt"/>
              </a:defRPr>
            </a:lvl5pPr>
          </a:lstStyle>
          <a:p>
            <a:pPr lvl="0"/>
            <a:r>
              <a:rPr lang="en-US"/>
              <a:t>Click to insert title.</a:t>
            </a:r>
          </a:p>
        </p:txBody>
      </p:sp>
      <p:sp>
        <p:nvSpPr>
          <p:cNvPr id="2" name="Footer Placeholder 4">
            <a:extLst>
              <a:ext uri="{FF2B5EF4-FFF2-40B4-BE49-F238E27FC236}">
                <a16:creationId xmlns:a16="http://schemas.microsoft.com/office/drawing/2014/main" id="{D2F4B6CC-3719-21FE-EAE0-AB7188D45751}"/>
              </a:ext>
            </a:extLst>
          </p:cNvPr>
          <p:cNvSpPr>
            <a:spLocks noGrp="1"/>
          </p:cNvSpPr>
          <p:nvPr>
            <p:ph type="ftr" sz="quarter" idx="11"/>
          </p:nvPr>
        </p:nvSpPr>
        <p:spPr>
          <a:xfrm>
            <a:off x="828495" y="4948238"/>
            <a:ext cx="2951343" cy="195262"/>
          </a:xfrm>
        </p:spPr>
        <p:txBody>
          <a:bodyPr/>
          <a:lstStyle/>
          <a:p>
            <a:pPr marL="0" algn="l" defTabSz="457200" rtl="0" eaLnBrk="1" latinLnBrk="0" hangingPunct="1"/>
            <a:r>
              <a:rPr lang="en-US" dirty="0"/>
              <a:t>– </a:t>
            </a:r>
            <a:r>
              <a:rPr lang="en-US" sz="600" b="0" i="0" kern="1200" dirty="0">
                <a:solidFill>
                  <a:schemeClr val="tx1"/>
                </a:solidFill>
                <a:latin typeface="Sun Life New Text" pitchFamily="2" charset="77"/>
                <a:ea typeface="+mn-ea"/>
                <a:cs typeface="+mn-cs"/>
              </a:rPr>
              <a:t>Sun Par Protector II </a:t>
            </a:r>
            <a:r>
              <a:rPr lang="en-US" dirty="0"/>
              <a:t>– </a:t>
            </a:r>
            <a:r>
              <a:rPr lang="en-US" sz="600" b="0" i="0" kern="1200" dirty="0">
                <a:solidFill>
                  <a:schemeClr val="tx1"/>
                </a:solidFill>
                <a:latin typeface="Sun Life New Text" pitchFamily="2" charset="77"/>
                <a:ea typeface="+mn-ea"/>
                <a:cs typeface="+mn-cs"/>
              </a:rPr>
              <a:t>An insurance solution for children</a:t>
            </a:r>
          </a:p>
        </p:txBody>
      </p:sp>
      <p:sp>
        <p:nvSpPr>
          <p:cNvPr id="6" name="Slide Number Placeholder 5">
            <a:extLst>
              <a:ext uri="{FF2B5EF4-FFF2-40B4-BE49-F238E27FC236}">
                <a16:creationId xmlns:a16="http://schemas.microsoft.com/office/drawing/2014/main" id="{89D64CD9-E82B-E7AD-527F-A1BA18F58815}"/>
              </a:ext>
            </a:extLst>
          </p:cNvPr>
          <p:cNvSpPr>
            <a:spLocks noGrp="1"/>
          </p:cNvSpPr>
          <p:nvPr>
            <p:ph type="sldNum" sz="quarter" idx="12"/>
          </p:nvPr>
        </p:nvSpPr>
        <p:spPr>
          <a:xfrm>
            <a:off x="215900" y="4948238"/>
            <a:ext cx="264621" cy="195262"/>
          </a:xfrm>
        </p:spPr>
        <p:txBody>
          <a:bodyPr/>
          <a:lstStyle/>
          <a:p>
            <a:fld id="{9FA635D2-B142-BE49-AECA-6169441F1F99}" type="slidenum">
              <a:rPr lang="en-US" smtClean="0"/>
              <a:t>‹#›</a:t>
            </a:fld>
            <a:endParaRPr lang="en-US" dirty="0"/>
          </a:p>
        </p:txBody>
      </p:sp>
    </p:spTree>
    <p:extLst>
      <p:ext uri="{BB962C8B-B14F-4D97-AF65-F5344CB8AC3E}">
        <p14:creationId xmlns:p14="http://schemas.microsoft.com/office/powerpoint/2010/main" val="421419867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1ACC24C2-5CE6-F339-CF69-CB925E49A3C6}"/>
              </a:ext>
            </a:extLst>
          </p:cNvPr>
          <p:cNvSpPr>
            <a:spLocks noGrp="1"/>
          </p:cNvSpPr>
          <p:nvPr>
            <p:ph type="ctrTitle"/>
          </p:nvPr>
        </p:nvSpPr>
        <p:spPr>
          <a:xfrm>
            <a:off x="215900" y="1419225"/>
            <a:ext cx="3563938" cy="792163"/>
          </a:xfrm>
        </p:spPr>
        <p:txBody>
          <a:bodyPr anchor="b">
            <a:noAutofit/>
          </a:bodyPr>
          <a:lstStyle>
            <a:lvl1pPr algn="l">
              <a:defRPr sz="2800">
                <a:solidFill>
                  <a:schemeClr val="tx2"/>
                </a:solidFill>
              </a:defRPr>
            </a:lvl1pPr>
          </a:lstStyle>
          <a:p>
            <a:r>
              <a:rPr lang="en-US"/>
              <a:t>Click to edit Master title style</a:t>
            </a:r>
          </a:p>
        </p:txBody>
      </p:sp>
      <p:sp>
        <p:nvSpPr>
          <p:cNvPr id="15" name="Subtitle 2">
            <a:extLst>
              <a:ext uri="{FF2B5EF4-FFF2-40B4-BE49-F238E27FC236}">
                <a16:creationId xmlns:a16="http://schemas.microsoft.com/office/drawing/2014/main" id="{549E7CCE-135C-DD1F-1391-13220E9BB9D1}"/>
              </a:ext>
            </a:extLst>
          </p:cNvPr>
          <p:cNvSpPr>
            <a:spLocks noGrp="1"/>
          </p:cNvSpPr>
          <p:nvPr>
            <p:ph type="subTitle" idx="1" hasCustomPrompt="1"/>
          </p:nvPr>
        </p:nvSpPr>
        <p:spPr>
          <a:xfrm>
            <a:off x="215900" y="2647591"/>
            <a:ext cx="3563938" cy="294835"/>
          </a:xfrm>
        </p:spPr>
        <p:txBody>
          <a:bodyPr anchor="b" anchorCtr="0">
            <a:noAutofit/>
          </a:bodyPr>
          <a:lstStyle>
            <a:lvl1pPr marL="0" indent="0" algn="l">
              <a:buNone/>
              <a:defRPr sz="1800" b="0" i="0">
                <a:solidFill>
                  <a:schemeClr val="tx2"/>
                </a:solidFill>
                <a:latin typeface="Sun Life New Display" pitchFamily="2"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insert subtitle.</a:t>
            </a:r>
          </a:p>
        </p:txBody>
      </p:sp>
      <p:sp>
        <p:nvSpPr>
          <p:cNvPr id="16" name="Text Placeholder 9">
            <a:extLst>
              <a:ext uri="{FF2B5EF4-FFF2-40B4-BE49-F238E27FC236}">
                <a16:creationId xmlns:a16="http://schemas.microsoft.com/office/drawing/2014/main" id="{CD871773-6C43-D282-E3A9-48C4311EDF0A}"/>
              </a:ext>
            </a:extLst>
          </p:cNvPr>
          <p:cNvSpPr>
            <a:spLocks noGrp="1"/>
          </p:cNvSpPr>
          <p:nvPr>
            <p:ph type="body" sz="quarter" idx="13" hasCustomPrompt="1"/>
          </p:nvPr>
        </p:nvSpPr>
        <p:spPr>
          <a:xfrm>
            <a:off x="215900" y="4818285"/>
            <a:ext cx="3563938" cy="129953"/>
          </a:xfrm>
        </p:spPr>
        <p:txBody>
          <a:bodyPr anchor="ctr" anchorCtr="0">
            <a:noAutofit/>
          </a:bodyPr>
          <a:lstStyle>
            <a:lvl1pPr marL="0" indent="0">
              <a:buNone/>
              <a:defRPr sz="1050">
                <a:solidFill>
                  <a:schemeClr val="tx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DD / MM / YYYY</a:t>
            </a:r>
          </a:p>
        </p:txBody>
      </p:sp>
      <p:sp>
        <p:nvSpPr>
          <p:cNvPr id="17" name="Picture Placeholder 42">
            <a:extLst>
              <a:ext uri="{FF2B5EF4-FFF2-40B4-BE49-F238E27FC236}">
                <a16:creationId xmlns:a16="http://schemas.microsoft.com/office/drawing/2014/main" id="{864B55A2-F132-E53B-CAA4-AE559362E3D3}"/>
              </a:ext>
            </a:extLst>
          </p:cNvPr>
          <p:cNvSpPr>
            <a:spLocks noGrp="1"/>
          </p:cNvSpPr>
          <p:nvPr>
            <p:ph type="pic" sz="quarter" idx="14" hasCustomPrompt="1"/>
          </p:nvPr>
        </p:nvSpPr>
        <p:spPr>
          <a:xfrm>
            <a:off x="4608514" y="192805"/>
            <a:ext cx="4319586" cy="4755433"/>
          </a:xfrm>
          <a:solidFill>
            <a:schemeClr val="bg1"/>
          </a:solidFill>
        </p:spPr>
        <p:txBody>
          <a:bodyPr anchor="ctr" anchorCtr="0">
            <a:normAutofit/>
          </a:bodyPr>
          <a:lstStyle>
            <a:lvl1pPr marL="0" indent="0" algn="ctr">
              <a:buNone/>
              <a:defRPr sz="1200"/>
            </a:lvl1pPr>
          </a:lstStyle>
          <a:p>
            <a:r>
              <a:rPr lang="en-US" dirty="0"/>
              <a:t>CLICK TO INSERT PICTURE</a:t>
            </a:r>
          </a:p>
        </p:txBody>
      </p:sp>
      <p:sp>
        <p:nvSpPr>
          <p:cNvPr id="70" name="Text Placeholder 9">
            <a:extLst>
              <a:ext uri="{FF2B5EF4-FFF2-40B4-BE49-F238E27FC236}">
                <a16:creationId xmlns:a16="http://schemas.microsoft.com/office/drawing/2014/main" id="{CAA504F3-2A2B-0B52-6F5A-64AA76A4534E}"/>
              </a:ext>
            </a:extLst>
          </p:cNvPr>
          <p:cNvSpPr>
            <a:spLocks noGrp="1"/>
          </p:cNvSpPr>
          <p:nvPr>
            <p:ph type="body" sz="quarter" idx="35" hasCustomPrompt="1"/>
          </p:nvPr>
        </p:nvSpPr>
        <p:spPr>
          <a:xfrm>
            <a:off x="227191" y="3042295"/>
            <a:ext cx="1960421" cy="288035"/>
          </a:xfrm>
        </p:spPr>
        <p:txBody>
          <a:bodyPr anchor="b" anchorCtr="0">
            <a:noAutofit/>
          </a:bodyPr>
          <a:lstStyle>
            <a:lvl1pPr marL="0" indent="0">
              <a:buNone/>
              <a:defRPr sz="1000" b="1">
                <a:solidFill>
                  <a:schemeClr val="tx2"/>
                </a:solidFill>
              </a:defRPr>
            </a:lvl1pPr>
            <a:lvl2pPr marL="342900" indent="0">
              <a:buNone/>
              <a:defRPr sz="1000">
                <a:solidFill>
                  <a:schemeClr val="tx2"/>
                </a:solidFill>
              </a:defRPr>
            </a:lvl2pPr>
            <a:lvl3pPr marL="685800" indent="0">
              <a:buNone/>
              <a:defRPr sz="900">
                <a:solidFill>
                  <a:schemeClr val="tx2"/>
                </a:solidFill>
              </a:defRPr>
            </a:lvl3pPr>
            <a:lvl4pPr marL="1028700" indent="0">
              <a:buNone/>
              <a:defRPr sz="800">
                <a:solidFill>
                  <a:schemeClr val="tx2"/>
                </a:solidFill>
              </a:defRPr>
            </a:lvl4pPr>
            <a:lvl5pPr marL="1371600" indent="0">
              <a:buNone/>
              <a:defRPr sz="800">
                <a:solidFill>
                  <a:schemeClr val="tx2"/>
                </a:solidFill>
              </a:defRPr>
            </a:lvl5pPr>
          </a:lstStyle>
          <a:p>
            <a:pPr lvl="0"/>
            <a:r>
              <a:rPr lang="en-US"/>
              <a:t>Presenters goes here.</a:t>
            </a:r>
          </a:p>
        </p:txBody>
      </p:sp>
      <p:sp>
        <p:nvSpPr>
          <p:cNvPr id="71" name="Text Placeholder 32">
            <a:extLst>
              <a:ext uri="{FF2B5EF4-FFF2-40B4-BE49-F238E27FC236}">
                <a16:creationId xmlns:a16="http://schemas.microsoft.com/office/drawing/2014/main" id="{B7A5A808-3994-9A87-0C3E-17C4A915DA3D}"/>
              </a:ext>
            </a:extLst>
          </p:cNvPr>
          <p:cNvSpPr>
            <a:spLocks noGrp="1"/>
          </p:cNvSpPr>
          <p:nvPr>
            <p:ph type="body" sz="quarter" idx="39" hasCustomPrompt="1"/>
          </p:nvPr>
        </p:nvSpPr>
        <p:spPr>
          <a:xfrm>
            <a:off x="227191" y="3447002"/>
            <a:ext cx="4273372" cy="672561"/>
          </a:xfrm>
        </p:spPr>
        <p:txBody>
          <a:bodyPr numCol="2" spcCol="216000">
            <a:noAutofit/>
          </a:bodyPr>
          <a:lstStyle>
            <a:lvl1pPr marL="0" indent="0">
              <a:lnSpc>
                <a:spcPct val="114000"/>
              </a:lnSpc>
              <a:buNone/>
              <a:defRPr sz="800"/>
            </a:lvl1pPr>
            <a:lvl2pPr marL="342900" indent="0">
              <a:lnSpc>
                <a:spcPct val="114000"/>
              </a:lnSpc>
              <a:buNone/>
              <a:defRPr sz="800"/>
            </a:lvl2pPr>
            <a:lvl3pPr marL="685800" indent="0">
              <a:lnSpc>
                <a:spcPct val="114000"/>
              </a:lnSpc>
              <a:buNone/>
              <a:defRPr sz="800"/>
            </a:lvl3pPr>
            <a:lvl4pPr marL="1028700" indent="0">
              <a:lnSpc>
                <a:spcPct val="114000"/>
              </a:lnSpc>
              <a:buNone/>
              <a:defRPr sz="800"/>
            </a:lvl4pPr>
            <a:lvl5pPr marL="1371600" indent="0">
              <a:lnSpc>
                <a:spcPct val="114000"/>
              </a:lnSpc>
              <a:buNone/>
              <a:defRPr sz="800"/>
            </a:lvl5pPr>
          </a:lstStyle>
          <a:p>
            <a:pPr lvl="0"/>
            <a:r>
              <a:rPr lang="en-US"/>
              <a:t>First Last—Job Title</a:t>
            </a:r>
          </a:p>
          <a:p>
            <a:pPr marL="0" marR="0" lvl="0" indent="0" algn="l" defTabSz="685800" rtl="0" eaLnBrk="1" fontAlgn="auto" latinLnBrk="0" hangingPunct="1">
              <a:lnSpc>
                <a:spcPct val="114000"/>
              </a:lnSpc>
              <a:spcBef>
                <a:spcPts val="750"/>
              </a:spcBef>
              <a:spcAft>
                <a:spcPct val="0"/>
              </a:spcAft>
              <a:buClrTx/>
              <a:buSzTx/>
              <a:buFont typeface="Arial" panose="020B0604020202020204" pitchFamily="34" charset="0"/>
              <a:buNone/>
              <a:defRPr/>
            </a:pPr>
            <a:r>
              <a:rPr lang="en-US"/>
              <a:t>First Last—Job Title</a:t>
            </a:r>
          </a:p>
          <a:p>
            <a:pPr marL="0" marR="0" lvl="0" indent="0" algn="l" defTabSz="685800" rtl="0" eaLnBrk="1" fontAlgn="auto" latinLnBrk="0" hangingPunct="1">
              <a:lnSpc>
                <a:spcPct val="114000"/>
              </a:lnSpc>
              <a:spcBef>
                <a:spcPts val="750"/>
              </a:spcBef>
              <a:spcAft>
                <a:spcPct val="0"/>
              </a:spcAft>
              <a:buClrTx/>
              <a:buSzTx/>
              <a:buFont typeface="Arial" panose="020B0604020202020204" pitchFamily="34" charset="0"/>
              <a:buNone/>
              <a:defRPr/>
            </a:pPr>
            <a:r>
              <a:rPr lang="en-US"/>
              <a:t>First Last—Job Title</a:t>
            </a:r>
          </a:p>
          <a:p>
            <a:pPr lvl="0"/>
            <a:r>
              <a:rPr lang="en-US"/>
              <a:t>First Last—Job Title</a:t>
            </a:r>
          </a:p>
          <a:p>
            <a:pPr marL="0" marR="0" lvl="0" indent="0" algn="l" defTabSz="685800" rtl="0" eaLnBrk="1" fontAlgn="auto" latinLnBrk="0" hangingPunct="1">
              <a:lnSpc>
                <a:spcPct val="114000"/>
              </a:lnSpc>
              <a:spcBef>
                <a:spcPts val="750"/>
              </a:spcBef>
              <a:spcAft>
                <a:spcPct val="0"/>
              </a:spcAft>
              <a:buClrTx/>
              <a:buSzTx/>
              <a:buFont typeface="Arial" panose="020B0604020202020204" pitchFamily="34" charset="0"/>
              <a:buNone/>
              <a:defRPr/>
            </a:pPr>
            <a:r>
              <a:rPr lang="en-US"/>
              <a:t>First Last—Job Title</a:t>
            </a:r>
          </a:p>
          <a:p>
            <a:pPr marL="0" marR="0" lvl="0" indent="0" algn="l" defTabSz="685800" rtl="0" eaLnBrk="1" fontAlgn="auto" latinLnBrk="0" hangingPunct="1">
              <a:lnSpc>
                <a:spcPct val="114000"/>
              </a:lnSpc>
              <a:spcBef>
                <a:spcPts val="750"/>
              </a:spcBef>
              <a:spcAft>
                <a:spcPct val="0"/>
              </a:spcAft>
              <a:buClrTx/>
              <a:buSzTx/>
              <a:buFont typeface="Arial" panose="020B0604020202020204" pitchFamily="34" charset="0"/>
              <a:buNone/>
              <a:defRPr/>
            </a:pPr>
            <a:r>
              <a:rPr lang="en-US"/>
              <a:t>First Last—Job Title</a:t>
            </a:r>
          </a:p>
        </p:txBody>
      </p:sp>
      <p:grpSp>
        <p:nvGrpSpPr>
          <p:cNvPr id="72" name="Group 71">
            <a:extLst>
              <a:ext uri="{FF2B5EF4-FFF2-40B4-BE49-F238E27FC236}">
                <a16:creationId xmlns:a16="http://schemas.microsoft.com/office/drawing/2014/main" id="{35FB36BD-7026-A7F2-E563-AACDB456C55D}"/>
              </a:ext>
            </a:extLst>
          </p:cNvPr>
          <p:cNvGrpSpPr/>
          <p:nvPr userDrawn="1"/>
        </p:nvGrpSpPr>
        <p:grpSpPr>
          <a:xfrm>
            <a:off x="215900" y="198292"/>
            <a:ext cx="1514666" cy="365605"/>
            <a:chOff x="211587" y="4593566"/>
            <a:chExt cx="1429538" cy="345057"/>
          </a:xfrm>
        </p:grpSpPr>
        <p:grpSp>
          <p:nvGrpSpPr>
            <p:cNvPr id="73" name="Graphic 11">
              <a:extLst>
                <a:ext uri="{FF2B5EF4-FFF2-40B4-BE49-F238E27FC236}">
                  <a16:creationId xmlns:a16="http://schemas.microsoft.com/office/drawing/2014/main" id="{D6EB1DE9-D9E9-B75B-4D87-28B359A83BD4}"/>
                </a:ext>
              </a:extLst>
            </p:cNvPr>
            <p:cNvGrpSpPr/>
            <p:nvPr/>
          </p:nvGrpSpPr>
          <p:grpSpPr>
            <a:xfrm>
              <a:off x="638681" y="4671130"/>
              <a:ext cx="1002444" cy="224838"/>
              <a:chOff x="3733211" y="2293774"/>
              <a:chExt cx="2924878" cy="656020"/>
            </a:xfrm>
            <a:solidFill>
              <a:schemeClr val="tx2"/>
            </a:solidFill>
          </p:grpSpPr>
          <p:sp>
            <p:nvSpPr>
              <p:cNvPr id="94" name="Freeform 93">
                <a:extLst>
                  <a:ext uri="{FF2B5EF4-FFF2-40B4-BE49-F238E27FC236}">
                    <a16:creationId xmlns:a16="http://schemas.microsoft.com/office/drawing/2014/main" id="{F70A0325-F535-AF74-A3D3-E5CB7766CE5B}"/>
                  </a:ext>
                </a:extLst>
              </p:cNvPr>
              <p:cNvSpPr/>
              <p:nvPr/>
            </p:nvSpPr>
            <p:spPr>
              <a:xfrm>
                <a:off x="3733211" y="2345339"/>
                <a:ext cx="395331" cy="601591"/>
              </a:xfrm>
              <a:custGeom>
                <a:avLst/>
                <a:gdLst>
                  <a:gd name="connsiteX0" fmla="*/ 326751 w 395331"/>
                  <a:gd name="connsiteY0" fmla="*/ 166343 h 601591"/>
                  <a:gd name="connsiteX1" fmla="*/ 203568 w 395331"/>
                  <a:gd name="connsiteY1" fmla="*/ 34566 h 601591"/>
                  <a:gd name="connsiteX2" fmla="*/ 117627 w 395331"/>
                  <a:gd name="connsiteY2" fmla="*/ 120507 h 601591"/>
                  <a:gd name="connsiteX3" fmla="*/ 395504 w 395331"/>
                  <a:gd name="connsiteY3" fmla="*/ 432762 h 601591"/>
                  <a:gd name="connsiteX4" fmla="*/ 180650 w 395331"/>
                  <a:gd name="connsiteY4" fmla="*/ 601780 h 601591"/>
                  <a:gd name="connsiteX5" fmla="*/ 25956 w 395331"/>
                  <a:gd name="connsiteY5" fmla="*/ 567404 h 601591"/>
                  <a:gd name="connsiteX6" fmla="*/ 173 w 395331"/>
                  <a:gd name="connsiteY6" fmla="*/ 404115 h 601591"/>
                  <a:gd name="connsiteX7" fmla="*/ 40279 w 395331"/>
                  <a:gd name="connsiteY7" fmla="*/ 395520 h 601591"/>
                  <a:gd name="connsiteX8" fmla="*/ 192109 w 395331"/>
                  <a:gd name="connsiteY8" fmla="*/ 570268 h 601591"/>
                  <a:gd name="connsiteX9" fmla="*/ 283780 w 395331"/>
                  <a:gd name="connsiteY9" fmla="*/ 472868 h 601591"/>
                  <a:gd name="connsiteX10" fmla="*/ 14497 w 395331"/>
                  <a:gd name="connsiteY10" fmla="*/ 157749 h 601591"/>
                  <a:gd name="connsiteX11" fmla="*/ 209298 w 395331"/>
                  <a:gd name="connsiteY11" fmla="*/ 189 h 601591"/>
                  <a:gd name="connsiteX12" fmla="*/ 346804 w 395331"/>
                  <a:gd name="connsiteY12" fmla="*/ 31701 h 601591"/>
                  <a:gd name="connsiteX13" fmla="*/ 355398 w 395331"/>
                  <a:gd name="connsiteY13" fmla="*/ 166343 h 601591"/>
                  <a:gd name="connsiteX14" fmla="*/ 326751 w 395331"/>
                  <a:gd name="connsiteY14" fmla="*/ 166343 h 601591"/>
                  <a:gd name="connsiteX15" fmla="*/ 326751 w 395331"/>
                  <a:gd name="connsiteY15" fmla="*/ 166343 h 60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5331" h="601591">
                    <a:moveTo>
                      <a:pt x="326751" y="166343"/>
                    </a:moveTo>
                    <a:cubicBezTo>
                      <a:pt x="315292" y="120507"/>
                      <a:pt x="298104" y="34566"/>
                      <a:pt x="203568" y="34566"/>
                    </a:cubicBezTo>
                    <a:cubicBezTo>
                      <a:pt x="154868" y="34566"/>
                      <a:pt x="117627" y="68942"/>
                      <a:pt x="117627" y="120507"/>
                    </a:cubicBezTo>
                    <a:cubicBezTo>
                      <a:pt x="117627" y="255149"/>
                      <a:pt x="395504" y="246555"/>
                      <a:pt x="395504" y="432762"/>
                    </a:cubicBezTo>
                    <a:cubicBezTo>
                      <a:pt x="395504" y="555945"/>
                      <a:pt x="286645" y="601780"/>
                      <a:pt x="180650" y="601780"/>
                    </a:cubicBezTo>
                    <a:cubicBezTo>
                      <a:pt x="106168" y="601780"/>
                      <a:pt x="54603" y="581727"/>
                      <a:pt x="25956" y="567404"/>
                    </a:cubicBezTo>
                    <a:cubicBezTo>
                      <a:pt x="5902" y="512974"/>
                      <a:pt x="173" y="472868"/>
                      <a:pt x="173" y="404115"/>
                    </a:cubicBezTo>
                    <a:lnTo>
                      <a:pt x="40279" y="395520"/>
                    </a:lnTo>
                    <a:cubicBezTo>
                      <a:pt x="51738" y="447085"/>
                      <a:pt x="80385" y="570268"/>
                      <a:pt x="192109" y="570268"/>
                    </a:cubicBezTo>
                    <a:cubicBezTo>
                      <a:pt x="246539" y="570268"/>
                      <a:pt x="283780" y="533027"/>
                      <a:pt x="283780" y="472868"/>
                    </a:cubicBezTo>
                    <a:cubicBezTo>
                      <a:pt x="283780" y="326767"/>
                      <a:pt x="14497" y="338226"/>
                      <a:pt x="14497" y="157749"/>
                    </a:cubicBezTo>
                    <a:cubicBezTo>
                      <a:pt x="14497" y="46025"/>
                      <a:pt x="97574" y="189"/>
                      <a:pt x="209298" y="189"/>
                    </a:cubicBezTo>
                    <a:cubicBezTo>
                      <a:pt x="275186" y="189"/>
                      <a:pt x="312428" y="14513"/>
                      <a:pt x="346804" y="31701"/>
                    </a:cubicBezTo>
                    <a:cubicBezTo>
                      <a:pt x="352534" y="74672"/>
                      <a:pt x="355398" y="120507"/>
                      <a:pt x="355398" y="166343"/>
                    </a:cubicBezTo>
                    <a:lnTo>
                      <a:pt x="326751" y="166343"/>
                    </a:lnTo>
                    <a:lnTo>
                      <a:pt x="326751" y="166343"/>
                    </a:ln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95" name="Freeform 94">
                <a:extLst>
                  <a:ext uri="{FF2B5EF4-FFF2-40B4-BE49-F238E27FC236}">
                    <a16:creationId xmlns:a16="http://schemas.microsoft.com/office/drawing/2014/main" id="{9AD6B728-42E3-473B-4B54-22766F894998}"/>
                  </a:ext>
                </a:extLst>
              </p:cNvPr>
              <p:cNvSpPr/>
              <p:nvPr/>
            </p:nvSpPr>
            <p:spPr>
              <a:xfrm>
                <a:off x="4154325" y="2525817"/>
                <a:ext cx="478408" cy="423978"/>
              </a:xfrm>
              <a:custGeom>
                <a:avLst/>
                <a:gdLst>
                  <a:gd name="connsiteX0" fmla="*/ 326784 w 478408"/>
                  <a:gd name="connsiteY0" fmla="*/ 378338 h 423978"/>
                  <a:gd name="connsiteX1" fmla="*/ 195006 w 478408"/>
                  <a:gd name="connsiteY1" fmla="*/ 424174 h 423978"/>
                  <a:gd name="connsiteX2" fmla="*/ 54635 w 478408"/>
                  <a:gd name="connsiteY2" fmla="*/ 249426 h 423978"/>
                  <a:gd name="connsiteX3" fmla="*/ 54635 w 478408"/>
                  <a:gd name="connsiteY3" fmla="*/ 123378 h 423978"/>
                  <a:gd name="connsiteX4" fmla="*/ 28853 w 478408"/>
                  <a:gd name="connsiteY4" fmla="*/ 54625 h 423978"/>
                  <a:gd name="connsiteX5" fmla="*/ 205 w 478408"/>
                  <a:gd name="connsiteY5" fmla="*/ 60355 h 423978"/>
                  <a:gd name="connsiteX6" fmla="*/ 205 w 478408"/>
                  <a:gd name="connsiteY6" fmla="*/ 34572 h 423978"/>
                  <a:gd name="connsiteX7" fmla="*/ 157765 w 478408"/>
                  <a:gd name="connsiteY7" fmla="*/ 3060 h 423978"/>
                  <a:gd name="connsiteX8" fmla="*/ 157765 w 478408"/>
                  <a:gd name="connsiteY8" fmla="*/ 246561 h 423978"/>
                  <a:gd name="connsiteX9" fmla="*/ 255166 w 478408"/>
                  <a:gd name="connsiteY9" fmla="*/ 372609 h 423978"/>
                  <a:gd name="connsiteX10" fmla="*/ 321054 w 478408"/>
                  <a:gd name="connsiteY10" fmla="*/ 349691 h 423978"/>
                  <a:gd name="connsiteX11" fmla="*/ 321054 w 478408"/>
                  <a:gd name="connsiteY11" fmla="*/ 120514 h 423978"/>
                  <a:gd name="connsiteX12" fmla="*/ 295272 w 478408"/>
                  <a:gd name="connsiteY12" fmla="*/ 51760 h 423978"/>
                  <a:gd name="connsiteX13" fmla="*/ 266624 w 478408"/>
                  <a:gd name="connsiteY13" fmla="*/ 57490 h 423978"/>
                  <a:gd name="connsiteX14" fmla="*/ 266624 w 478408"/>
                  <a:gd name="connsiteY14" fmla="*/ 31707 h 423978"/>
                  <a:gd name="connsiteX15" fmla="*/ 424184 w 478408"/>
                  <a:gd name="connsiteY15" fmla="*/ 195 h 423978"/>
                  <a:gd name="connsiteX16" fmla="*/ 424184 w 478408"/>
                  <a:gd name="connsiteY16" fmla="*/ 260885 h 423978"/>
                  <a:gd name="connsiteX17" fmla="*/ 452831 w 478408"/>
                  <a:gd name="connsiteY17" fmla="*/ 366880 h 423978"/>
                  <a:gd name="connsiteX18" fmla="*/ 475749 w 478408"/>
                  <a:gd name="connsiteY18" fmla="*/ 366880 h 423978"/>
                  <a:gd name="connsiteX19" fmla="*/ 478614 w 478408"/>
                  <a:gd name="connsiteY19" fmla="*/ 389797 h 423978"/>
                  <a:gd name="connsiteX20" fmla="*/ 346836 w 478408"/>
                  <a:gd name="connsiteY20" fmla="*/ 424174 h 423978"/>
                  <a:gd name="connsiteX21" fmla="*/ 326784 w 478408"/>
                  <a:gd name="connsiteY21" fmla="*/ 378338 h 423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78408" h="423978">
                    <a:moveTo>
                      <a:pt x="326784" y="378338"/>
                    </a:moveTo>
                    <a:cubicBezTo>
                      <a:pt x="301001" y="395527"/>
                      <a:pt x="260895" y="424174"/>
                      <a:pt x="195006" y="424174"/>
                    </a:cubicBezTo>
                    <a:cubicBezTo>
                      <a:pt x="60364" y="424174"/>
                      <a:pt x="54635" y="346827"/>
                      <a:pt x="54635" y="249426"/>
                    </a:cubicBezTo>
                    <a:lnTo>
                      <a:pt x="54635" y="123378"/>
                    </a:lnTo>
                    <a:cubicBezTo>
                      <a:pt x="54635" y="91866"/>
                      <a:pt x="54635" y="54625"/>
                      <a:pt x="28853" y="54625"/>
                    </a:cubicBezTo>
                    <a:cubicBezTo>
                      <a:pt x="14529" y="54625"/>
                      <a:pt x="5935" y="60355"/>
                      <a:pt x="205" y="60355"/>
                    </a:cubicBezTo>
                    <a:lnTo>
                      <a:pt x="205" y="34572"/>
                    </a:lnTo>
                    <a:cubicBezTo>
                      <a:pt x="66094" y="11654"/>
                      <a:pt x="114794" y="5925"/>
                      <a:pt x="157765" y="3060"/>
                    </a:cubicBezTo>
                    <a:lnTo>
                      <a:pt x="157765" y="246561"/>
                    </a:lnTo>
                    <a:cubicBezTo>
                      <a:pt x="157765" y="315315"/>
                      <a:pt x="172089" y="372609"/>
                      <a:pt x="255166" y="372609"/>
                    </a:cubicBezTo>
                    <a:cubicBezTo>
                      <a:pt x="289542" y="372609"/>
                      <a:pt x="309595" y="355421"/>
                      <a:pt x="321054" y="349691"/>
                    </a:cubicBezTo>
                    <a:lnTo>
                      <a:pt x="321054" y="120514"/>
                    </a:lnTo>
                    <a:cubicBezTo>
                      <a:pt x="321054" y="89002"/>
                      <a:pt x="321054" y="51760"/>
                      <a:pt x="295272" y="51760"/>
                    </a:cubicBezTo>
                    <a:cubicBezTo>
                      <a:pt x="280948" y="51760"/>
                      <a:pt x="272354" y="57490"/>
                      <a:pt x="266624" y="57490"/>
                    </a:cubicBezTo>
                    <a:lnTo>
                      <a:pt x="266624" y="31707"/>
                    </a:lnTo>
                    <a:cubicBezTo>
                      <a:pt x="332513" y="8790"/>
                      <a:pt x="381213" y="3060"/>
                      <a:pt x="424184" y="195"/>
                    </a:cubicBezTo>
                    <a:lnTo>
                      <a:pt x="424184" y="260885"/>
                    </a:lnTo>
                    <a:cubicBezTo>
                      <a:pt x="424184" y="332503"/>
                      <a:pt x="424184" y="366880"/>
                      <a:pt x="452831" y="366880"/>
                    </a:cubicBezTo>
                    <a:cubicBezTo>
                      <a:pt x="458561" y="366880"/>
                      <a:pt x="470020" y="366880"/>
                      <a:pt x="475749" y="366880"/>
                    </a:cubicBezTo>
                    <a:lnTo>
                      <a:pt x="478614" y="389797"/>
                    </a:lnTo>
                    <a:cubicBezTo>
                      <a:pt x="438508" y="404121"/>
                      <a:pt x="389807" y="415580"/>
                      <a:pt x="346836" y="424174"/>
                    </a:cubicBezTo>
                    <a:lnTo>
                      <a:pt x="326784" y="378338"/>
                    </a:ln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96" name="Freeform 95">
                <a:extLst>
                  <a:ext uri="{FF2B5EF4-FFF2-40B4-BE49-F238E27FC236}">
                    <a16:creationId xmlns:a16="http://schemas.microsoft.com/office/drawing/2014/main" id="{856EB960-8007-92B7-1B32-062A6807B54D}"/>
                  </a:ext>
                </a:extLst>
              </p:cNvPr>
              <p:cNvSpPr/>
              <p:nvPr/>
            </p:nvSpPr>
            <p:spPr>
              <a:xfrm>
                <a:off x="4658516" y="2525817"/>
                <a:ext cx="484137" cy="409654"/>
              </a:xfrm>
              <a:custGeom>
                <a:avLst/>
                <a:gdLst>
                  <a:gd name="connsiteX0" fmla="*/ 60400 w 484137"/>
                  <a:gd name="connsiteY0" fmla="*/ 120513 h 409654"/>
                  <a:gd name="connsiteX1" fmla="*/ 34618 w 484137"/>
                  <a:gd name="connsiteY1" fmla="*/ 51760 h 409654"/>
                  <a:gd name="connsiteX2" fmla="*/ 5971 w 484137"/>
                  <a:gd name="connsiteY2" fmla="*/ 57489 h 409654"/>
                  <a:gd name="connsiteX3" fmla="*/ 5971 w 484137"/>
                  <a:gd name="connsiteY3" fmla="*/ 31707 h 409654"/>
                  <a:gd name="connsiteX4" fmla="*/ 163530 w 484137"/>
                  <a:gd name="connsiteY4" fmla="*/ 195 h 409654"/>
                  <a:gd name="connsiteX5" fmla="*/ 163530 w 484137"/>
                  <a:gd name="connsiteY5" fmla="*/ 51760 h 409654"/>
                  <a:gd name="connsiteX6" fmla="*/ 301037 w 484137"/>
                  <a:gd name="connsiteY6" fmla="*/ 195 h 409654"/>
                  <a:gd name="connsiteX7" fmla="*/ 432814 w 484137"/>
                  <a:gd name="connsiteY7" fmla="*/ 154890 h 409654"/>
                  <a:gd name="connsiteX8" fmla="*/ 432814 w 484137"/>
                  <a:gd name="connsiteY8" fmla="*/ 326773 h 409654"/>
                  <a:gd name="connsiteX9" fmla="*/ 467190 w 484137"/>
                  <a:gd name="connsiteY9" fmla="*/ 384067 h 409654"/>
                  <a:gd name="connsiteX10" fmla="*/ 484379 w 484137"/>
                  <a:gd name="connsiteY10" fmla="*/ 386932 h 409654"/>
                  <a:gd name="connsiteX11" fmla="*/ 484379 w 484137"/>
                  <a:gd name="connsiteY11" fmla="*/ 409850 h 409654"/>
                  <a:gd name="connsiteX12" fmla="*/ 272389 w 484137"/>
                  <a:gd name="connsiteY12" fmla="*/ 409850 h 409654"/>
                  <a:gd name="connsiteX13" fmla="*/ 272389 w 484137"/>
                  <a:gd name="connsiteY13" fmla="*/ 384067 h 409654"/>
                  <a:gd name="connsiteX14" fmla="*/ 289578 w 484137"/>
                  <a:gd name="connsiteY14" fmla="*/ 381203 h 409654"/>
                  <a:gd name="connsiteX15" fmla="*/ 323954 w 484137"/>
                  <a:gd name="connsiteY15" fmla="*/ 323908 h 409654"/>
                  <a:gd name="connsiteX16" fmla="*/ 323954 w 484137"/>
                  <a:gd name="connsiteY16" fmla="*/ 200725 h 409654"/>
                  <a:gd name="connsiteX17" fmla="*/ 232283 w 484137"/>
                  <a:gd name="connsiteY17" fmla="*/ 48895 h 409654"/>
                  <a:gd name="connsiteX18" fmla="*/ 160665 w 484137"/>
                  <a:gd name="connsiteY18" fmla="*/ 83272 h 409654"/>
                  <a:gd name="connsiteX19" fmla="*/ 160665 w 484137"/>
                  <a:gd name="connsiteY19" fmla="*/ 326773 h 409654"/>
                  <a:gd name="connsiteX20" fmla="*/ 195042 w 484137"/>
                  <a:gd name="connsiteY20" fmla="*/ 384067 h 409654"/>
                  <a:gd name="connsiteX21" fmla="*/ 212230 w 484137"/>
                  <a:gd name="connsiteY21" fmla="*/ 386932 h 409654"/>
                  <a:gd name="connsiteX22" fmla="*/ 212230 w 484137"/>
                  <a:gd name="connsiteY22" fmla="*/ 409850 h 409654"/>
                  <a:gd name="connsiteX23" fmla="*/ 241 w 484137"/>
                  <a:gd name="connsiteY23" fmla="*/ 409850 h 409654"/>
                  <a:gd name="connsiteX24" fmla="*/ 241 w 484137"/>
                  <a:gd name="connsiteY24" fmla="*/ 384067 h 409654"/>
                  <a:gd name="connsiteX25" fmla="*/ 26023 w 484137"/>
                  <a:gd name="connsiteY25" fmla="*/ 384067 h 409654"/>
                  <a:gd name="connsiteX26" fmla="*/ 60400 w 484137"/>
                  <a:gd name="connsiteY26" fmla="*/ 326773 h 409654"/>
                  <a:gd name="connsiteX27" fmla="*/ 60400 w 484137"/>
                  <a:gd name="connsiteY27" fmla="*/ 120513 h 409654"/>
                  <a:gd name="connsiteX28" fmla="*/ 60400 w 484137"/>
                  <a:gd name="connsiteY28" fmla="*/ 120513 h 409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4137" h="409654">
                    <a:moveTo>
                      <a:pt x="60400" y="120513"/>
                    </a:moveTo>
                    <a:cubicBezTo>
                      <a:pt x="60400" y="89001"/>
                      <a:pt x="60400" y="51760"/>
                      <a:pt x="34618" y="51760"/>
                    </a:cubicBezTo>
                    <a:cubicBezTo>
                      <a:pt x="20294" y="51760"/>
                      <a:pt x="11700" y="57489"/>
                      <a:pt x="5971" y="57489"/>
                    </a:cubicBezTo>
                    <a:lnTo>
                      <a:pt x="5971" y="31707"/>
                    </a:lnTo>
                    <a:cubicBezTo>
                      <a:pt x="71859" y="8789"/>
                      <a:pt x="117694" y="3060"/>
                      <a:pt x="163530" y="195"/>
                    </a:cubicBezTo>
                    <a:lnTo>
                      <a:pt x="163530" y="51760"/>
                    </a:lnTo>
                    <a:cubicBezTo>
                      <a:pt x="186448" y="31707"/>
                      <a:pt x="226554" y="195"/>
                      <a:pt x="301037" y="195"/>
                    </a:cubicBezTo>
                    <a:cubicBezTo>
                      <a:pt x="378384" y="195"/>
                      <a:pt x="432814" y="37436"/>
                      <a:pt x="432814" y="154890"/>
                    </a:cubicBezTo>
                    <a:lnTo>
                      <a:pt x="432814" y="326773"/>
                    </a:lnTo>
                    <a:cubicBezTo>
                      <a:pt x="432814" y="372609"/>
                      <a:pt x="438543" y="381203"/>
                      <a:pt x="467190" y="384067"/>
                    </a:cubicBezTo>
                    <a:lnTo>
                      <a:pt x="484379" y="386932"/>
                    </a:lnTo>
                    <a:lnTo>
                      <a:pt x="484379" y="409850"/>
                    </a:lnTo>
                    <a:lnTo>
                      <a:pt x="272389" y="409850"/>
                    </a:lnTo>
                    <a:lnTo>
                      <a:pt x="272389" y="384067"/>
                    </a:lnTo>
                    <a:lnTo>
                      <a:pt x="289578" y="381203"/>
                    </a:lnTo>
                    <a:cubicBezTo>
                      <a:pt x="321090" y="378338"/>
                      <a:pt x="323954" y="369744"/>
                      <a:pt x="323954" y="323908"/>
                    </a:cubicBezTo>
                    <a:lnTo>
                      <a:pt x="323954" y="200725"/>
                    </a:lnTo>
                    <a:cubicBezTo>
                      <a:pt x="323954" y="131972"/>
                      <a:pt x="323954" y="48895"/>
                      <a:pt x="232283" y="48895"/>
                    </a:cubicBezTo>
                    <a:cubicBezTo>
                      <a:pt x="197907" y="48895"/>
                      <a:pt x="174989" y="66083"/>
                      <a:pt x="160665" y="83272"/>
                    </a:cubicBezTo>
                    <a:lnTo>
                      <a:pt x="160665" y="326773"/>
                    </a:lnTo>
                    <a:cubicBezTo>
                      <a:pt x="160665" y="372609"/>
                      <a:pt x="166395" y="381203"/>
                      <a:pt x="195042" y="384067"/>
                    </a:cubicBezTo>
                    <a:lnTo>
                      <a:pt x="212230" y="386932"/>
                    </a:lnTo>
                    <a:lnTo>
                      <a:pt x="212230" y="409850"/>
                    </a:lnTo>
                    <a:lnTo>
                      <a:pt x="241" y="409850"/>
                    </a:lnTo>
                    <a:lnTo>
                      <a:pt x="241" y="384067"/>
                    </a:lnTo>
                    <a:lnTo>
                      <a:pt x="26023" y="384067"/>
                    </a:lnTo>
                    <a:cubicBezTo>
                      <a:pt x="54671" y="381203"/>
                      <a:pt x="60400" y="372609"/>
                      <a:pt x="60400" y="326773"/>
                    </a:cubicBezTo>
                    <a:lnTo>
                      <a:pt x="60400" y="120513"/>
                    </a:lnTo>
                    <a:lnTo>
                      <a:pt x="60400" y="120513"/>
                    </a:ln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97" name="Freeform 96">
                <a:extLst>
                  <a:ext uri="{FF2B5EF4-FFF2-40B4-BE49-F238E27FC236}">
                    <a16:creationId xmlns:a16="http://schemas.microsoft.com/office/drawing/2014/main" id="{0E8218AE-FA72-F1BB-AB70-EF3BEA1776B2}"/>
                  </a:ext>
                </a:extLst>
              </p:cNvPr>
              <p:cNvSpPr/>
              <p:nvPr/>
            </p:nvSpPr>
            <p:spPr>
              <a:xfrm>
                <a:off x="5303078" y="2359663"/>
                <a:ext cx="438302" cy="572943"/>
              </a:xfrm>
              <a:custGeom>
                <a:avLst/>
                <a:gdLst>
                  <a:gd name="connsiteX0" fmla="*/ 285 w 438302"/>
                  <a:gd name="connsiteY0" fmla="*/ 553080 h 572943"/>
                  <a:gd name="connsiteX1" fmla="*/ 20338 w 438302"/>
                  <a:gd name="connsiteY1" fmla="*/ 550215 h 572943"/>
                  <a:gd name="connsiteX2" fmla="*/ 60444 w 438302"/>
                  <a:gd name="connsiteY2" fmla="*/ 447085 h 572943"/>
                  <a:gd name="connsiteX3" fmla="*/ 60444 w 438302"/>
                  <a:gd name="connsiteY3" fmla="*/ 126237 h 572943"/>
                  <a:gd name="connsiteX4" fmla="*/ 20338 w 438302"/>
                  <a:gd name="connsiteY4" fmla="*/ 25971 h 572943"/>
                  <a:gd name="connsiteX5" fmla="*/ 285 w 438302"/>
                  <a:gd name="connsiteY5" fmla="*/ 23107 h 572943"/>
                  <a:gd name="connsiteX6" fmla="*/ 285 w 438302"/>
                  <a:gd name="connsiteY6" fmla="*/ 189 h 572943"/>
                  <a:gd name="connsiteX7" fmla="*/ 238056 w 438302"/>
                  <a:gd name="connsiteY7" fmla="*/ 189 h 572943"/>
                  <a:gd name="connsiteX8" fmla="*/ 238056 w 438302"/>
                  <a:gd name="connsiteY8" fmla="*/ 23107 h 572943"/>
                  <a:gd name="connsiteX9" fmla="*/ 218003 w 438302"/>
                  <a:gd name="connsiteY9" fmla="*/ 25971 h 572943"/>
                  <a:gd name="connsiteX10" fmla="*/ 177897 w 438302"/>
                  <a:gd name="connsiteY10" fmla="*/ 126237 h 572943"/>
                  <a:gd name="connsiteX11" fmla="*/ 177897 w 438302"/>
                  <a:gd name="connsiteY11" fmla="*/ 530162 h 572943"/>
                  <a:gd name="connsiteX12" fmla="*/ 258109 w 438302"/>
                  <a:gd name="connsiteY12" fmla="*/ 541621 h 572943"/>
                  <a:gd name="connsiteX13" fmla="*/ 407075 w 438302"/>
                  <a:gd name="connsiteY13" fmla="*/ 409844 h 572943"/>
                  <a:gd name="connsiteX14" fmla="*/ 438587 w 438302"/>
                  <a:gd name="connsiteY14" fmla="*/ 415573 h 572943"/>
                  <a:gd name="connsiteX15" fmla="*/ 407075 w 438302"/>
                  <a:gd name="connsiteY15" fmla="*/ 573133 h 572943"/>
                  <a:gd name="connsiteX16" fmla="*/ 285 w 438302"/>
                  <a:gd name="connsiteY16" fmla="*/ 573133 h 572943"/>
                  <a:gd name="connsiteX17" fmla="*/ 285 w 438302"/>
                  <a:gd name="connsiteY17" fmla="*/ 553080 h 572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8301" h="572943">
                    <a:moveTo>
                      <a:pt x="285" y="553080"/>
                    </a:moveTo>
                    <a:lnTo>
                      <a:pt x="20338" y="550215"/>
                    </a:lnTo>
                    <a:cubicBezTo>
                      <a:pt x="60444" y="541621"/>
                      <a:pt x="60444" y="544486"/>
                      <a:pt x="60444" y="447085"/>
                    </a:cubicBezTo>
                    <a:lnTo>
                      <a:pt x="60444" y="126237"/>
                    </a:lnTo>
                    <a:cubicBezTo>
                      <a:pt x="60444" y="40295"/>
                      <a:pt x="60444" y="31701"/>
                      <a:pt x="20338" y="25971"/>
                    </a:cubicBezTo>
                    <a:lnTo>
                      <a:pt x="285" y="23107"/>
                    </a:lnTo>
                    <a:lnTo>
                      <a:pt x="285" y="189"/>
                    </a:lnTo>
                    <a:lnTo>
                      <a:pt x="238056" y="189"/>
                    </a:lnTo>
                    <a:lnTo>
                      <a:pt x="238056" y="23107"/>
                    </a:lnTo>
                    <a:lnTo>
                      <a:pt x="218003" y="25971"/>
                    </a:lnTo>
                    <a:cubicBezTo>
                      <a:pt x="177897" y="31701"/>
                      <a:pt x="177897" y="43160"/>
                      <a:pt x="177897" y="126237"/>
                    </a:cubicBezTo>
                    <a:lnTo>
                      <a:pt x="177897" y="530162"/>
                    </a:lnTo>
                    <a:cubicBezTo>
                      <a:pt x="203680" y="535892"/>
                      <a:pt x="232327" y="541621"/>
                      <a:pt x="258109" y="541621"/>
                    </a:cubicBezTo>
                    <a:cubicBezTo>
                      <a:pt x="381292" y="541621"/>
                      <a:pt x="381292" y="481462"/>
                      <a:pt x="407075" y="409844"/>
                    </a:cubicBezTo>
                    <a:lnTo>
                      <a:pt x="438587" y="415573"/>
                    </a:lnTo>
                    <a:cubicBezTo>
                      <a:pt x="432857" y="472868"/>
                      <a:pt x="427128" y="518703"/>
                      <a:pt x="407075" y="573133"/>
                    </a:cubicBezTo>
                    <a:lnTo>
                      <a:pt x="285" y="573133"/>
                    </a:lnTo>
                    <a:lnTo>
                      <a:pt x="285" y="553080"/>
                    </a:ln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98" name="Freeform 97">
                <a:extLst>
                  <a:ext uri="{FF2B5EF4-FFF2-40B4-BE49-F238E27FC236}">
                    <a16:creationId xmlns:a16="http://schemas.microsoft.com/office/drawing/2014/main" id="{FB8ED5D3-C88A-575E-1CC5-FBB735C760EA}"/>
                  </a:ext>
                </a:extLst>
              </p:cNvPr>
              <p:cNvSpPr/>
              <p:nvPr/>
            </p:nvSpPr>
            <p:spPr>
              <a:xfrm>
                <a:off x="5752839" y="2331016"/>
                <a:ext cx="211989" cy="604455"/>
              </a:xfrm>
              <a:custGeom>
                <a:avLst/>
                <a:gdLst>
                  <a:gd name="connsiteX0" fmla="*/ 6037 w 211989"/>
                  <a:gd name="connsiteY0" fmla="*/ 581726 h 604455"/>
                  <a:gd name="connsiteX1" fmla="*/ 23226 w 211989"/>
                  <a:gd name="connsiteY1" fmla="*/ 578862 h 604455"/>
                  <a:gd name="connsiteX2" fmla="*/ 57603 w 211989"/>
                  <a:gd name="connsiteY2" fmla="*/ 521567 h 604455"/>
                  <a:gd name="connsiteX3" fmla="*/ 57603 w 211989"/>
                  <a:gd name="connsiteY3" fmla="*/ 315307 h 604455"/>
                  <a:gd name="connsiteX4" fmla="*/ 31820 w 211989"/>
                  <a:gd name="connsiteY4" fmla="*/ 246554 h 604455"/>
                  <a:gd name="connsiteX5" fmla="*/ 3173 w 211989"/>
                  <a:gd name="connsiteY5" fmla="*/ 252283 h 604455"/>
                  <a:gd name="connsiteX6" fmla="*/ 3173 w 211989"/>
                  <a:gd name="connsiteY6" fmla="*/ 226501 h 604455"/>
                  <a:gd name="connsiteX7" fmla="*/ 160732 w 211989"/>
                  <a:gd name="connsiteY7" fmla="*/ 194989 h 604455"/>
                  <a:gd name="connsiteX8" fmla="*/ 160732 w 211989"/>
                  <a:gd name="connsiteY8" fmla="*/ 521567 h 604455"/>
                  <a:gd name="connsiteX9" fmla="*/ 195109 w 211989"/>
                  <a:gd name="connsiteY9" fmla="*/ 578862 h 604455"/>
                  <a:gd name="connsiteX10" fmla="*/ 212297 w 211989"/>
                  <a:gd name="connsiteY10" fmla="*/ 581726 h 604455"/>
                  <a:gd name="connsiteX11" fmla="*/ 212297 w 211989"/>
                  <a:gd name="connsiteY11" fmla="*/ 604644 h 604455"/>
                  <a:gd name="connsiteX12" fmla="*/ 308 w 211989"/>
                  <a:gd name="connsiteY12" fmla="*/ 604644 h 604455"/>
                  <a:gd name="connsiteX13" fmla="*/ 6037 w 211989"/>
                  <a:gd name="connsiteY13" fmla="*/ 581726 h 604455"/>
                  <a:gd name="connsiteX14" fmla="*/ 6037 w 211989"/>
                  <a:gd name="connsiteY14" fmla="*/ 581726 h 604455"/>
                  <a:gd name="connsiteX15" fmla="*/ 46144 w 211989"/>
                  <a:gd name="connsiteY15" fmla="*/ 60347 h 604455"/>
                  <a:gd name="connsiteX16" fmla="*/ 106303 w 211989"/>
                  <a:gd name="connsiteY16" fmla="*/ 188 h 604455"/>
                  <a:gd name="connsiteX17" fmla="*/ 166462 w 211989"/>
                  <a:gd name="connsiteY17" fmla="*/ 60347 h 604455"/>
                  <a:gd name="connsiteX18" fmla="*/ 106303 w 211989"/>
                  <a:gd name="connsiteY18" fmla="*/ 123371 h 604455"/>
                  <a:gd name="connsiteX19" fmla="*/ 46144 w 211989"/>
                  <a:gd name="connsiteY19" fmla="*/ 60347 h 604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1989" h="604455">
                    <a:moveTo>
                      <a:pt x="6037" y="581726"/>
                    </a:moveTo>
                    <a:lnTo>
                      <a:pt x="23226" y="578862"/>
                    </a:lnTo>
                    <a:cubicBezTo>
                      <a:pt x="54738" y="575997"/>
                      <a:pt x="57603" y="567403"/>
                      <a:pt x="57603" y="521567"/>
                    </a:cubicBezTo>
                    <a:lnTo>
                      <a:pt x="57603" y="315307"/>
                    </a:lnTo>
                    <a:cubicBezTo>
                      <a:pt x="57603" y="283795"/>
                      <a:pt x="57603" y="246554"/>
                      <a:pt x="31820" y="246554"/>
                    </a:cubicBezTo>
                    <a:cubicBezTo>
                      <a:pt x="17496" y="246554"/>
                      <a:pt x="8902" y="252283"/>
                      <a:pt x="3173" y="252283"/>
                    </a:cubicBezTo>
                    <a:lnTo>
                      <a:pt x="3173" y="226501"/>
                    </a:lnTo>
                    <a:cubicBezTo>
                      <a:pt x="69061" y="203583"/>
                      <a:pt x="117762" y="197854"/>
                      <a:pt x="160732" y="194989"/>
                    </a:cubicBezTo>
                    <a:lnTo>
                      <a:pt x="160732" y="521567"/>
                    </a:lnTo>
                    <a:cubicBezTo>
                      <a:pt x="160732" y="567403"/>
                      <a:pt x="166462" y="575997"/>
                      <a:pt x="195109" y="578862"/>
                    </a:cubicBezTo>
                    <a:lnTo>
                      <a:pt x="212297" y="581726"/>
                    </a:lnTo>
                    <a:lnTo>
                      <a:pt x="212297" y="604644"/>
                    </a:lnTo>
                    <a:lnTo>
                      <a:pt x="308" y="604644"/>
                    </a:lnTo>
                    <a:lnTo>
                      <a:pt x="6037" y="581726"/>
                    </a:lnTo>
                    <a:lnTo>
                      <a:pt x="6037" y="581726"/>
                    </a:lnTo>
                    <a:close/>
                    <a:moveTo>
                      <a:pt x="46144" y="60347"/>
                    </a:moveTo>
                    <a:cubicBezTo>
                      <a:pt x="46144" y="25971"/>
                      <a:pt x="71926" y="188"/>
                      <a:pt x="106303" y="188"/>
                    </a:cubicBezTo>
                    <a:cubicBezTo>
                      <a:pt x="140679" y="188"/>
                      <a:pt x="166462" y="25971"/>
                      <a:pt x="166462" y="60347"/>
                    </a:cubicBezTo>
                    <a:cubicBezTo>
                      <a:pt x="166462" y="97589"/>
                      <a:pt x="137815" y="123371"/>
                      <a:pt x="106303" y="123371"/>
                    </a:cubicBezTo>
                    <a:cubicBezTo>
                      <a:pt x="71926" y="120506"/>
                      <a:pt x="46144" y="94724"/>
                      <a:pt x="46144" y="60347"/>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99" name="Freeform 98">
                <a:extLst>
                  <a:ext uri="{FF2B5EF4-FFF2-40B4-BE49-F238E27FC236}">
                    <a16:creationId xmlns:a16="http://schemas.microsoft.com/office/drawing/2014/main" id="{731C790B-6AAA-E41C-CA7B-471AB94FA55D}"/>
                  </a:ext>
                </a:extLst>
              </p:cNvPr>
              <p:cNvSpPr/>
              <p:nvPr/>
            </p:nvSpPr>
            <p:spPr>
              <a:xfrm>
                <a:off x="6007799" y="2293774"/>
                <a:ext cx="343766" cy="641697"/>
              </a:xfrm>
              <a:custGeom>
                <a:avLst/>
                <a:gdLst>
                  <a:gd name="connsiteX0" fmla="*/ 51896 w 343766"/>
                  <a:gd name="connsiteY0" fmla="*/ 243688 h 641697"/>
                  <a:gd name="connsiteX1" fmla="*/ 249561 w 343766"/>
                  <a:gd name="connsiteY1" fmla="*/ 187 h 641697"/>
                  <a:gd name="connsiteX2" fmla="*/ 344097 w 343766"/>
                  <a:gd name="connsiteY2" fmla="*/ 28834 h 641697"/>
                  <a:gd name="connsiteX3" fmla="*/ 309720 w 343766"/>
                  <a:gd name="connsiteY3" fmla="*/ 94723 h 641697"/>
                  <a:gd name="connsiteX4" fmla="*/ 303991 w 343766"/>
                  <a:gd name="connsiteY4" fmla="*/ 94723 h 641697"/>
                  <a:gd name="connsiteX5" fmla="*/ 212320 w 343766"/>
                  <a:gd name="connsiteY5" fmla="*/ 43158 h 641697"/>
                  <a:gd name="connsiteX6" fmla="*/ 157890 w 343766"/>
                  <a:gd name="connsiteY6" fmla="*/ 194988 h 641697"/>
                  <a:gd name="connsiteX7" fmla="*/ 157890 w 343766"/>
                  <a:gd name="connsiteY7" fmla="*/ 243688 h 641697"/>
                  <a:gd name="connsiteX8" fmla="*/ 266750 w 343766"/>
                  <a:gd name="connsiteY8" fmla="*/ 252282 h 641697"/>
                  <a:gd name="connsiteX9" fmla="*/ 266750 w 343766"/>
                  <a:gd name="connsiteY9" fmla="*/ 275200 h 641697"/>
                  <a:gd name="connsiteX10" fmla="*/ 157890 w 343766"/>
                  <a:gd name="connsiteY10" fmla="*/ 283794 h 641697"/>
                  <a:gd name="connsiteX11" fmla="*/ 157890 w 343766"/>
                  <a:gd name="connsiteY11" fmla="*/ 558807 h 641697"/>
                  <a:gd name="connsiteX12" fmla="*/ 195132 w 343766"/>
                  <a:gd name="connsiteY12" fmla="*/ 616102 h 641697"/>
                  <a:gd name="connsiteX13" fmla="*/ 229508 w 343766"/>
                  <a:gd name="connsiteY13" fmla="*/ 618966 h 641697"/>
                  <a:gd name="connsiteX14" fmla="*/ 229508 w 343766"/>
                  <a:gd name="connsiteY14" fmla="*/ 641884 h 641697"/>
                  <a:gd name="connsiteX15" fmla="*/ 331 w 343766"/>
                  <a:gd name="connsiteY15" fmla="*/ 641884 h 641697"/>
                  <a:gd name="connsiteX16" fmla="*/ 331 w 343766"/>
                  <a:gd name="connsiteY16" fmla="*/ 616102 h 641697"/>
                  <a:gd name="connsiteX17" fmla="*/ 17519 w 343766"/>
                  <a:gd name="connsiteY17" fmla="*/ 613237 h 641697"/>
                  <a:gd name="connsiteX18" fmla="*/ 54760 w 343766"/>
                  <a:gd name="connsiteY18" fmla="*/ 555942 h 641697"/>
                  <a:gd name="connsiteX19" fmla="*/ 51896 w 343766"/>
                  <a:gd name="connsiteY19" fmla="*/ 243688 h 641697"/>
                  <a:gd name="connsiteX20" fmla="*/ 51896 w 343766"/>
                  <a:gd name="connsiteY20" fmla="*/ 243688 h 64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3766" h="641697">
                    <a:moveTo>
                      <a:pt x="51896" y="243688"/>
                    </a:moveTo>
                    <a:cubicBezTo>
                      <a:pt x="51896" y="123370"/>
                      <a:pt x="112055" y="187"/>
                      <a:pt x="249561" y="187"/>
                    </a:cubicBezTo>
                    <a:cubicBezTo>
                      <a:pt x="295397" y="187"/>
                      <a:pt x="324044" y="14510"/>
                      <a:pt x="344097" y="28834"/>
                    </a:cubicBezTo>
                    <a:cubicBezTo>
                      <a:pt x="338368" y="54616"/>
                      <a:pt x="329773" y="71805"/>
                      <a:pt x="309720" y="94723"/>
                    </a:cubicBezTo>
                    <a:lnTo>
                      <a:pt x="303991" y="94723"/>
                    </a:lnTo>
                    <a:cubicBezTo>
                      <a:pt x="286803" y="77534"/>
                      <a:pt x="246697" y="43158"/>
                      <a:pt x="212320" y="43158"/>
                    </a:cubicBezTo>
                    <a:cubicBezTo>
                      <a:pt x="160755" y="43158"/>
                      <a:pt x="157890" y="114776"/>
                      <a:pt x="157890" y="194988"/>
                    </a:cubicBezTo>
                    <a:lnTo>
                      <a:pt x="157890" y="243688"/>
                    </a:lnTo>
                    <a:cubicBezTo>
                      <a:pt x="183673" y="243688"/>
                      <a:pt x="238102" y="249417"/>
                      <a:pt x="266750" y="252282"/>
                    </a:cubicBezTo>
                    <a:lnTo>
                      <a:pt x="266750" y="275200"/>
                    </a:lnTo>
                    <a:cubicBezTo>
                      <a:pt x="229508" y="280929"/>
                      <a:pt x="195132" y="280929"/>
                      <a:pt x="157890" y="283794"/>
                    </a:cubicBezTo>
                    <a:lnTo>
                      <a:pt x="157890" y="558807"/>
                    </a:lnTo>
                    <a:cubicBezTo>
                      <a:pt x="157890" y="604643"/>
                      <a:pt x="163620" y="613237"/>
                      <a:pt x="195132" y="616102"/>
                    </a:cubicBezTo>
                    <a:lnTo>
                      <a:pt x="229508" y="618966"/>
                    </a:lnTo>
                    <a:lnTo>
                      <a:pt x="229508" y="641884"/>
                    </a:lnTo>
                    <a:lnTo>
                      <a:pt x="331" y="641884"/>
                    </a:lnTo>
                    <a:lnTo>
                      <a:pt x="331" y="616102"/>
                    </a:lnTo>
                    <a:lnTo>
                      <a:pt x="17519" y="613237"/>
                    </a:lnTo>
                    <a:cubicBezTo>
                      <a:pt x="49031" y="610372"/>
                      <a:pt x="54760" y="601778"/>
                      <a:pt x="54760" y="555942"/>
                    </a:cubicBezTo>
                    <a:lnTo>
                      <a:pt x="51896" y="243688"/>
                    </a:lnTo>
                    <a:lnTo>
                      <a:pt x="51896" y="243688"/>
                    </a:ln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100" name="Freeform 99">
                <a:extLst>
                  <a:ext uri="{FF2B5EF4-FFF2-40B4-BE49-F238E27FC236}">
                    <a16:creationId xmlns:a16="http://schemas.microsoft.com/office/drawing/2014/main" id="{75701186-0437-5AC9-ED4E-1C55EC6BCE4E}"/>
                  </a:ext>
                </a:extLst>
              </p:cNvPr>
              <p:cNvSpPr/>
              <p:nvPr/>
            </p:nvSpPr>
            <p:spPr>
              <a:xfrm>
                <a:off x="6285677" y="2522952"/>
                <a:ext cx="372413" cy="423978"/>
              </a:xfrm>
              <a:custGeom>
                <a:avLst/>
                <a:gdLst>
                  <a:gd name="connsiteX0" fmla="*/ 369900 w 372413"/>
                  <a:gd name="connsiteY0" fmla="*/ 369744 h 423978"/>
                  <a:gd name="connsiteX1" fmla="*/ 203746 w 372413"/>
                  <a:gd name="connsiteY1" fmla="*/ 424174 h 423978"/>
                  <a:gd name="connsiteX2" fmla="*/ 351 w 372413"/>
                  <a:gd name="connsiteY2" fmla="*/ 217914 h 423978"/>
                  <a:gd name="connsiteX3" fmla="*/ 200881 w 372413"/>
                  <a:gd name="connsiteY3" fmla="*/ 195 h 423978"/>
                  <a:gd name="connsiteX4" fmla="*/ 372764 w 372413"/>
                  <a:gd name="connsiteY4" fmla="*/ 143431 h 423978"/>
                  <a:gd name="connsiteX5" fmla="*/ 109210 w 372413"/>
                  <a:gd name="connsiteY5" fmla="*/ 226508 h 423978"/>
                  <a:gd name="connsiteX6" fmla="*/ 263905 w 372413"/>
                  <a:gd name="connsiteY6" fmla="*/ 372609 h 423978"/>
                  <a:gd name="connsiteX7" fmla="*/ 358441 w 372413"/>
                  <a:gd name="connsiteY7" fmla="*/ 346826 h 423978"/>
                  <a:gd name="connsiteX8" fmla="*/ 369900 w 372413"/>
                  <a:gd name="connsiteY8" fmla="*/ 369744 h 423978"/>
                  <a:gd name="connsiteX9" fmla="*/ 266770 w 372413"/>
                  <a:gd name="connsiteY9" fmla="*/ 149161 h 423978"/>
                  <a:gd name="connsiteX10" fmla="*/ 180828 w 372413"/>
                  <a:gd name="connsiteY10" fmla="*/ 34572 h 423978"/>
                  <a:gd name="connsiteX11" fmla="*/ 106346 w 372413"/>
                  <a:gd name="connsiteY11" fmla="*/ 186402 h 423978"/>
                  <a:gd name="connsiteX12" fmla="*/ 266770 w 372413"/>
                  <a:gd name="connsiteY12" fmla="*/ 149161 h 423978"/>
                  <a:gd name="connsiteX13" fmla="*/ 266770 w 372413"/>
                  <a:gd name="connsiteY13" fmla="*/ 149161 h 423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2413" h="423978">
                    <a:moveTo>
                      <a:pt x="369900" y="369744"/>
                    </a:moveTo>
                    <a:cubicBezTo>
                      <a:pt x="346982" y="386932"/>
                      <a:pt x="292553" y="424174"/>
                      <a:pt x="203746" y="424174"/>
                    </a:cubicBezTo>
                    <a:cubicBezTo>
                      <a:pt x="100616" y="424174"/>
                      <a:pt x="351" y="358285"/>
                      <a:pt x="351" y="217914"/>
                    </a:cubicBezTo>
                    <a:cubicBezTo>
                      <a:pt x="351" y="80407"/>
                      <a:pt x="100616" y="195"/>
                      <a:pt x="200881" y="195"/>
                    </a:cubicBezTo>
                    <a:cubicBezTo>
                      <a:pt x="341253" y="195"/>
                      <a:pt x="364171" y="91866"/>
                      <a:pt x="372764" y="143431"/>
                    </a:cubicBezTo>
                    <a:cubicBezTo>
                      <a:pt x="298282" y="177808"/>
                      <a:pt x="200881" y="206455"/>
                      <a:pt x="109210" y="226508"/>
                    </a:cubicBezTo>
                    <a:cubicBezTo>
                      <a:pt x="117805" y="278073"/>
                      <a:pt x="143587" y="372609"/>
                      <a:pt x="263905" y="372609"/>
                    </a:cubicBezTo>
                    <a:cubicBezTo>
                      <a:pt x="309741" y="372609"/>
                      <a:pt x="346982" y="352556"/>
                      <a:pt x="358441" y="346826"/>
                    </a:cubicBezTo>
                    <a:lnTo>
                      <a:pt x="369900" y="369744"/>
                    </a:lnTo>
                    <a:close/>
                    <a:moveTo>
                      <a:pt x="266770" y="149161"/>
                    </a:moveTo>
                    <a:cubicBezTo>
                      <a:pt x="261041" y="86137"/>
                      <a:pt x="235258" y="34572"/>
                      <a:pt x="180828" y="34572"/>
                    </a:cubicBezTo>
                    <a:cubicBezTo>
                      <a:pt x="106346" y="34572"/>
                      <a:pt x="106346" y="169214"/>
                      <a:pt x="106346" y="186402"/>
                    </a:cubicBezTo>
                    <a:cubicBezTo>
                      <a:pt x="160775" y="177808"/>
                      <a:pt x="215205" y="166349"/>
                      <a:pt x="266770" y="149161"/>
                    </a:cubicBezTo>
                    <a:lnTo>
                      <a:pt x="266770" y="149161"/>
                    </a:lnTo>
                    <a:close/>
                  </a:path>
                </a:pathLst>
              </a:custGeom>
              <a:grpFill/>
              <a:ln w="28647" cap="flat">
                <a:noFill/>
                <a:prstDash val="solid"/>
                <a:miter/>
              </a:ln>
            </p:spPr>
            <p:txBody>
              <a:bodyPr rtlCol="0" anchor="ctr"/>
              <a:lstStyle/>
              <a:p>
                <a:endParaRPr lang="en-US" b="0" i="0" dirty="0">
                  <a:latin typeface="Sun Life New Text" pitchFamily="2" charset="77"/>
                </a:endParaRPr>
              </a:p>
            </p:txBody>
          </p:sp>
        </p:grpSp>
        <p:grpSp>
          <p:nvGrpSpPr>
            <p:cNvPr id="74" name="Graphic 11">
              <a:extLst>
                <a:ext uri="{FF2B5EF4-FFF2-40B4-BE49-F238E27FC236}">
                  <a16:creationId xmlns:a16="http://schemas.microsoft.com/office/drawing/2014/main" id="{1B41EED6-97FF-66BA-5606-944211A851E2}"/>
                </a:ext>
              </a:extLst>
            </p:cNvPr>
            <p:cNvGrpSpPr/>
            <p:nvPr/>
          </p:nvGrpSpPr>
          <p:grpSpPr>
            <a:xfrm>
              <a:off x="211587" y="4593566"/>
              <a:ext cx="352564" cy="345057"/>
              <a:chOff x="2487058" y="2067462"/>
              <a:chExt cx="1028692" cy="1006789"/>
            </a:xfrm>
            <a:solidFill>
              <a:schemeClr val="accent1"/>
            </a:solidFill>
          </p:grpSpPr>
          <p:sp>
            <p:nvSpPr>
              <p:cNvPr id="75" name="Freeform 74">
                <a:extLst>
                  <a:ext uri="{FF2B5EF4-FFF2-40B4-BE49-F238E27FC236}">
                    <a16:creationId xmlns:a16="http://schemas.microsoft.com/office/drawing/2014/main" id="{4C81044B-4A77-3B8D-6BBD-BC9B490C601A}"/>
                  </a:ext>
                </a:extLst>
              </p:cNvPr>
              <p:cNvSpPr/>
              <p:nvPr/>
            </p:nvSpPr>
            <p:spPr>
              <a:xfrm>
                <a:off x="2974060" y="2069140"/>
                <a:ext cx="80992" cy="141557"/>
              </a:xfrm>
              <a:custGeom>
                <a:avLst/>
                <a:gdLst>
                  <a:gd name="connsiteX0" fmla="*/ 74591 w 80992"/>
                  <a:gd name="connsiteY0" fmla="*/ 78688 h 141557"/>
                  <a:gd name="connsiteX1" fmla="*/ 74591 w 80992"/>
                  <a:gd name="connsiteY1" fmla="*/ 32852 h 141557"/>
                  <a:gd name="connsiteX2" fmla="*/ 77456 w 80992"/>
                  <a:gd name="connsiteY2" fmla="*/ 9934 h 141557"/>
                  <a:gd name="connsiteX3" fmla="*/ 77456 w 80992"/>
                  <a:gd name="connsiteY3" fmla="*/ 4205 h 141557"/>
                  <a:gd name="connsiteX4" fmla="*/ 71727 w 80992"/>
                  <a:gd name="connsiteY4" fmla="*/ 1340 h 141557"/>
                  <a:gd name="connsiteX5" fmla="*/ 20162 w 80992"/>
                  <a:gd name="connsiteY5" fmla="*/ 61499 h 141557"/>
                  <a:gd name="connsiteX6" fmla="*/ 109 w 80992"/>
                  <a:gd name="connsiteY6" fmla="*/ 124523 h 141557"/>
                  <a:gd name="connsiteX7" fmla="*/ 80321 w 80992"/>
                  <a:gd name="connsiteY7" fmla="*/ 141711 h 141557"/>
                  <a:gd name="connsiteX8" fmla="*/ 74591 w 80992"/>
                  <a:gd name="connsiteY8" fmla="*/ 78688 h 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992" h="141557">
                    <a:moveTo>
                      <a:pt x="74591" y="78688"/>
                    </a:moveTo>
                    <a:cubicBezTo>
                      <a:pt x="71727" y="64364"/>
                      <a:pt x="71727" y="47176"/>
                      <a:pt x="74591" y="32852"/>
                    </a:cubicBezTo>
                    <a:cubicBezTo>
                      <a:pt x="74591" y="24258"/>
                      <a:pt x="74591" y="18528"/>
                      <a:pt x="77456" y="9934"/>
                    </a:cubicBezTo>
                    <a:cubicBezTo>
                      <a:pt x="77456" y="9934"/>
                      <a:pt x="77456" y="7070"/>
                      <a:pt x="77456" y="4205"/>
                    </a:cubicBezTo>
                    <a:cubicBezTo>
                      <a:pt x="77456" y="1340"/>
                      <a:pt x="74591" y="-1525"/>
                      <a:pt x="71727" y="1340"/>
                    </a:cubicBezTo>
                    <a:cubicBezTo>
                      <a:pt x="51674" y="15664"/>
                      <a:pt x="34485" y="38582"/>
                      <a:pt x="20162" y="61499"/>
                    </a:cubicBezTo>
                    <a:cubicBezTo>
                      <a:pt x="11568" y="81552"/>
                      <a:pt x="2973" y="101605"/>
                      <a:pt x="109" y="124523"/>
                    </a:cubicBezTo>
                    <a:cubicBezTo>
                      <a:pt x="28756" y="127388"/>
                      <a:pt x="54538" y="133117"/>
                      <a:pt x="80321" y="141711"/>
                    </a:cubicBezTo>
                    <a:cubicBezTo>
                      <a:pt x="83186" y="121658"/>
                      <a:pt x="77456" y="98741"/>
                      <a:pt x="74591" y="78688"/>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76" name="Freeform 75">
                <a:extLst>
                  <a:ext uri="{FF2B5EF4-FFF2-40B4-BE49-F238E27FC236}">
                    <a16:creationId xmlns:a16="http://schemas.microsoft.com/office/drawing/2014/main" id="{219B1C4B-F538-D389-0F2B-0C941A6E0AE3}"/>
                  </a:ext>
                </a:extLst>
              </p:cNvPr>
              <p:cNvSpPr/>
              <p:nvPr/>
            </p:nvSpPr>
            <p:spPr>
              <a:xfrm>
                <a:off x="2850877" y="2067462"/>
                <a:ext cx="77347" cy="128912"/>
              </a:xfrm>
              <a:custGeom>
                <a:avLst/>
                <a:gdLst>
                  <a:gd name="connsiteX0" fmla="*/ 2965 w 77347"/>
                  <a:gd name="connsiteY0" fmla="*/ 129065 h 128912"/>
                  <a:gd name="connsiteX1" fmla="*/ 77447 w 77347"/>
                  <a:gd name="connsiteY1" fmla="*/ 123336 h 128912"/>
                  <a:gd name="connsiteX2" fmla="*/ 74583 w 77347"/>
                  <a:gd name="connsiteY2" fmla="*/ 114742 h 128912"/>
                  <a:gd name="connsiteX3" fmla="*/ 60259 w 77347"/>
                  <a:gd name="connsiteY3" fmla="*/ 86095 h 128912"/>
                  <a:gd name="connsiteX4" fmla="*/ 48800 w 77347"/>
                  <a:gd name="connsiteY4" fmla="*/ 48853 h 128912"/>
                  <a:gd name="connsiteX5" fmla="*/ 43071 w 77347"/>
                  <a:gd name="connsiteY5" fmla="*/ 23071 h 128912"/>
                  <a:gd name="connsiteX6" fmla="*/ 43071 w 77347"/>
                  <a:gd name="connsiteY6" fmla="*/ 8747 h 128912"/>
                  <a:gd name="connsiteX7" fmla="*/ 43071 w 77347"/>
                  <a:gd name="connsiteY7" fmla="*/ 3018 h 128912"/>
                  <a:gd name="connsiteX8" fmla="*/ 37341 w 77347"/>
                  <a:gd name="connsiteY8" fmla="*/ 153 h 128912"/>
                  <a:gd name="connsiteX9" fmla="*/ 8694 w 77347"/>
                  <a:gd name="connsiteY9" fmla="*/ 57447 h 128912"/>
                  <a:gd name="connsiteX10" fmla="*/ 100 w 77347"/>
                  <a:gd name="connsiteY10" fmla="*/ 103283 h 128912"/>
                  <a:gd name="connsiteX11" fmla="*/ 100 w 77347"/>
                  <a:gd name="connsiteY11" fmla="*/ 123336 h 128912"/>
                  <a:gd name="connsiteX12" fmla="*/ 2965 w 77347"/>
                  <a:gd name="connsiteY12" fmla="*/ 129065 h 128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347" h="128912">
                    <a:moveTo>
                      <a:pt x="2965" y="129065"/>
                    </a:moveTo>
                    <a:cubicBezTo>
                      <a:pt x="28747" y="126201"/>
                      <a:pt x="51665" y="123336"/>
                      <a:pt x="77447" y="123336"/>
                    </a:cubicBezTo>
                    <a:cubicBezTo>
                      <a:pt x="77447" y="120471"/>
                      <a:pt x="77447" y="117606"/>
                      <a:pt x="74583" y="114742"/>
                    </a:cubicBezTo>
                    <a:cubicBezTo>
                      <a:pt x="71718" y="103283"/>
                      <a:pt x="65989" y="94689"/>
                      <a:pt x="60259" y="86095"/>
                    </a:cubicBezTo>
                    <a:cubicBezTo>
                      <a:pt x="54530" y="71771"/>
                      <a:pt x="51665" y="60312"/>
                      <a:pt x="48800" y="48853"/>
                    </a:cubicBezTo>
                    <a:cubicBezTo>
                      <a:pt x="45936" y="40259"/>
                      <a:pt x="43071" y="31665"/>
                      <a:pt x="43071" y="23071"/>
                    </a:cubicBezTo>
                    <a:cubicBezTo>
                      <a:pt x="43071" y="17341"/>
                      <a:pt x="43071" y="11612"/>
                      <a:pt x="43071" y="8747"/>
                    </a:cubicBezTo>
                    <a:lnTo>
                      <a:pt x="43071" y="3018"/>
                    </a:lnTo>
                    <a:cubicBezTo>
                      <a:pt x="43071" y="153"/>
                      <a:pt x="40206" y="153"/>
                      <a:pt x="37341" y="153"/>
                    </a:cubicBezTo>
                    <a:cubicBezTo>
                      <a:pt x="25882" y="17341"/>
                      <a:pt x="14424" y="37394"/>
                      <a:pt x="8694" y="57447"/>
                    </a:cubicBezTo>
                    <a:cubicBezTo>
                      <a:pt x="2965" y="74636"/>
                      <a:pt x="100" y="88959"/>
                      <a:pt x="100" y="103283"/>
                    </a:cubicBezTo>
                    <a:cubicBezTo>
                      <a:pt x="100" y="109012"/>
                      <a:pt x="100" y="117606"/>
                      <a:pt x="100" y="123336"/>
                    </a:cubicBezTo>
                    <a:cubicBezTo>
                      <a:pt x="100" y="126201"/>
                      <a:pt x="2965" y="126201"/>
                      <a:pt x="2965" y="129065"/>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77" name="Freeform 76">
                <a:extLst>
                  <a:ext uri="{FF2B5EF4-FFF2-40B4-BE49-F238E27FC236}">
                    <a16:creationId xmlns:a16="http://schemas.microsoft.com/office/drawing/2014/main" id="{5E3DCFD3-84B3-0339-2E28-9A366B18B208}"/>
                  </a:ext>
                </a:extLst>
              </p:cNvPr>
              <p:cNvSpPr/>
              <p:nvPr/>
            </p:nvSpPr>
            <p:spPr>
              <a:xfrm>
                <a:off x="2724830" y="2114013"/>
                <a:ext cx="71618" cy="116737"/>
              </a:xfrm>
              <a:custGeom>
                <a:avLst/>
                <a:gdLst>
                  <a:gd name="connsiteX0" fmla="*/ 8685 w 71618"/>
                  <a:gd name="connsiteY0" fmla="*/ 114028 h 116737"/>
                  <a:gd name="connsiteX1" fmla="*/ 11550 w 71618"/>
                  <a:gd name="connsiteY1" fmla="*/ 116893 h 116737"/>
                  <a:gd name="connsiteX2" fmla="*/ 17279 w 71618"/>
                  <a:gd name="connsiteY2" fmla="*/ 114028 h 116737"/>
                  <a:gd name="connsiteX3" fmla="*/ 71709 w 71618"/>
                  <a:gd name="connsiteY3" fmla="*/ 93975 h 116737"/>
                  <a:gd name="connsiteX4" fmla="*/ 68844 w 71618"/>
                  <a:gd name="connsiteY4" fmla="*/ 88246 h 116737"/>
                  <a:gd name="connsiteX5" fmla="*/ 51656 w 71618"/>
                  <a:gd name="connsiteY5" fmla="*/ 65328 h 116737"/>
                  <a:gd name="connsiteX6" fmla="*/ 31603 w 71618"/>
                  <a:gd name="connsiteY6" fmla="*/ 39546 h 116737"/>
                  <a:gd name="connsiteX7" fmla="*/ 20144 w 71618"/>
                  <a:gd name="connsiteY7" fmla="*/ 16628 h 116737"/>
                  <a:gd name="connsiteX8" fmla="*/ 17279 w 71618"/>
                  <a:gd name="connsiteY8" fmla="*/ 5169 h 116737"/>
                  <a:gd name="connsiteX9" fmla="*/ 17279 w 71618"/>
                  <a:gd name="connsiteY9" fmla="*/ 2304 h 116737"/>
                  <a:gd name="connsiteX10" fmla="*/ 11550 w 71618"/>
                  <a:gd name="connsiteY10" fmla="*/ 2304 h 116737"/>
                  <a:gd name="connsiteX11" fmla="*/ 91 w 71618"/>
                  <a:gd name="connsiteY11" fmla="*/ 59599 h 116737"/>
                  <a:gd name="connsiteX12" fmla="*/ 2956 w 71618"/>
                  <a:gd name="connsiteY12" fmla="*/ 99705 h 116737"/>
                  <a:gd name="connsiteX13" fmla="*/ 8685 w 71618"/>
                  <a:gd name="connsiteY13" fmla="*/ 114028 h 116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618" h="116737">
                    <a:moveTo>
                      <a:pt x="8685" y="114028"/>
                    </a:moveTo>
                    <a:cubicBezTo>
                      <a:pt x="8685" y="114028"/>
                      <a:pt x="8685" y="116893"/>
                      <a:pt x="11550" y="116893"/>
                    </a:cubicBezTo>
                    <a:cubicBezTo>
                      <a:pt x="14415" y="116893"/>
                      <a:pt x="17279" y="114028"/>
                      <a:pt x="17279" y="114028"/>
                    </a:cubicBezTo>
                    <a:cubicBezTo>
                      <a:pt x="34468" y="105434"/>
                      <a:pt x="54521" y="99705"/>
                      <a:pt x="71709" y="93975"/>
                    </a:cubicBezTo>
                    <a:cubicBezTo>
                      <a:pt x="71709" y="91111"/>
                      <a:pt x="68844" y="88246"/>
                      <a:pt x="68844" y="88246"/>
                    </a:cubicBezTo>
                    <a:cubicBezTo>
                      <a:pt x="65980" y="79652"/>
                      <a:pt x="57385" y="71058"/>
                      <a:pt x="51656" y="65328"/>
                    </a:cubicBezTo>
                    <a:cubicBezTo>
                      <a:pt x="45927" y="56734"/>
                      <a:pt x="37332" y="48140"/>
                      <a:pt x="31603" y="39546"/>
                    </a:cubicBezTo>
                    <a:cubicBezTo>
                      <a:pt x="28738" y="33816"/>
                      <a:pt x="23009" y="25222"/>
                      <a:pt x="20144" y="16628"/>
                    </a:cubicBezTo>
                    <a:cubicBezTo>
                      <a:pt x="17279" y="13763"/>
                      <a:pt x="17279" y="8034"/>
                      <a:pt x="17279" y="5169"/>
                    </a:cubicBezTo>
                    <a:cubicBezTo>
                      <a:pt x="17279" y="5169"/>
                      <a:pt x="17279" y="2304"/>
                      <a:pt x="17279" y="2304"/>
                    </a:cubicBezTo>
                    <a:cubicBezTo>
                      <a:pt x="17279" y="-560"/>
                      <a:pt x="14415" y="-560"/>
                      <a:pt x="11550" y="2304"/>
                    </a:cubicBezTo>
                    <a:cubicBezTo>
                      <a:pt x="5820" y="19493"/>
                      <a:pt x="2956" y="39546"/>
                      <a:pt x="91" y="59599"/>
                    </a:cubicBezTo>
                    <a:cubicBezTo>
                      <a:pt x="91" y="73922"/>
                      <a:pt x="91" y="85381"/>
                      <a:pt x="2956" y="99705"/>
                    </a:cubicBezTo>
                    <a:cubicBezTo>
                      <a:pt x="5820" y="102570"/>
                      <a:pt x="8685" y="108299"/>
                      <a:pt x="8685" y="114028"/>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78" name="Freeform 77">
                <a:extLst>
                  <a:ext uri="{FF2B5EF4-FFF2-40B4-BE49-F238E27FC236}">
                    <a16:creationId xmlns:a16="http://schemas.microsoft.com/office/drawing/2014/main" id="{1854B04B-27E0-F7E0-4F62-614BB6EC1AA4}"/>
                  </a:ext>
                </a:extLst>
              </p:cNvPr>
              <p:cNvSpPr/>
              <p:nvPr/>
            </p:nvSpPr>
            <p:spPr>
              <a:xfrm>
                <a:off x="3194644" y="2210698"/>
                <a:ext cx="161610" cy="143236"/>
              </a:xfrm>
              <a:custGeom>
                <a:avLst/>
                <a:gdLst>
                  <a:gd name="connsiteX0" fmla="*/ 127 w 161610"/>
                  <a:gd name="connsiteY0" fmla="*/ 74646 h 143236"/>
                  <a:gd name="connsiteX1" fmla="*/ 68880 w 161610"/>
                  <a:gd name="connsiteY1" fmla="*/ 143400 h 143236"/>
                  <a:gd name="connsiteX2" fmla="*/ 106122 w 161610"/>
                  <a:gd name="connsiteY2" fmla="*/ 77511 h 143236"/>
                  <a:gd name="connsiteX3" fmla="*/ 134769 w 161610"/>
                  <a:gd name="connsiteY3" fmla="*/ 31675 h 143236"/>
                  <a:gd name="connsiteX4" fmla="*/ 151957 w 161610"/>
                  <a:gd name="connsiteY4" fmla="*/ 11622 h 143236"/>
                  <a:gd name="connsiteX5" fmla="*/ 160551 w 161610"/>
                  <a:gd name="connsiteY5" fmla="*/ 5893 h 143236"/>
                  <a:gd name="connsiteX6" fmla="*/ 157687 w 161610"/>
                  <a:gd name="connsiteY6" fmla="*/ 164 h 143236"/>
                  <a:gd name="connsiteX7" fmla="*/ 63151 w 161610"/>
                  <a:gd name="connsiteY7" fmla="*/ 25946 h 143236"/>
                  <a:gd name="connsiteX8" fmla="*/ 127 w 161610"/>
                  <a:gd name="connsiteY8" fmla="*/ 74646 h 14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610" h="143236">
                    <a:moveTo>
                      <a:pt x="127" y="74646"/>
                    </a:moveTo>
                    <a:cubicBezTo>
                      <a:pt x="25910" y="94699"/>
                      <a:pt x="48827" y="117617"/>
                      <a:pt x="68880" y="143400"/>
                    </a:cubicBezTo>
                    <a:cubicBezTo>
                      <a:pt x="86069" y="126211"/>
                      <a:pt x="94663" y="100429"/>
                      <a:pt x="106122" y="77511"/>
                    </a:cubicBezTo>
                    <a:cubicBezTo>
                      <a:pt x="114716" y="60323"/>
                      <a:pt x="123310" y="45999"/>
                      <a:pt x="134769" y="31675"/>
                    </a:cubicBezTo>
                    <a:cubicBezTo>
                      <a:pt x="140498" y="25946"/>
                      <a:pt x="146228" y="17352"/>
                      <a:pt x="151957" y="11622"/>
                    </a:cubicBezTo>
                    <a:cubicBezTo>
                      <a:pt x="151957" y="11622"/>
                      <a:pt x="157687" y="8758"/>
                      <a:pt x="160551" y="5893"/>
                    </a:cubicBezTo>
                    <a:cubicBezTo>
                      <a:pt x="163416" y="3028"/>
                      <a:pt x="160551" y="164"/>
                      <a:pt x="157687" y="164"/>
                    </a:cubicBezTo>
                    <a:cubicBezTo>
                      <a:pt x="126175" y="3028"/>
                      <a:pt x="91798" y="11622"/>
                      <a:pt x="63151" y="25946"/>
                    </a:cubicBezTo>
                    <a:cubicBezTo>
                      <a:pt x="40233" y="37405"/>
                      <a:pt x="17315" y="54593"/>
                      <a:pt x="127" y="74646"/>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79" name="Freeform 78">
                <a:extLst>
                  <a:ext uri="{FF2B5EF4-FFF2-40B4-BE49-F238E27FC236}">
                    <a16:creationId xmlns:a16="http://schemas.microsoft.com/office/drawing/2014/main" id="{7F6BF850-C66A-4476-F32C-2C7C85F34EC0}"/>
                  </a:ext>
                </a:extLst>
              </p:cNvPr>
              <p:cNvSpPr/>
              <p:nvPr/>
            </p:nvSpPr>
            <p:spPr>
              <a:xfrm>
                <a:off x="3274856" y="2332752"/>
                <a:ext cx="188355" cy="135770"/>
              </a:xfrm>
              <a:custGeom>
                <a:avLst/>
                <a:gdLst>
                  <a:gd name="connsiteX0" fmla="*/ 48834 w 188355"/>
                  <a:gd name="connsiteY0" fmla="*/ 121618 h 135770"/>
                  <a:gd name="connsiteX1" fmla="*/ 54563 w 188355"/>
                  <a:gd name="connsiteY1" fmla="*/ 135942 h 135770"/>
                  <a:gd name="connsiteX2" fmla="*/ 111858 w 188355"/>
                  <a:gd name="connsiteY2" fmla="*/ 72918 h 135770"/>
                  <a:gd name="connsiteX3" fmla="*/ 154829 w 188355"/>
                  <a:gd name="connsiteY3" fmla="*/ 32812 h 135770"/>
                  <a:gd name="connsiteX4" fmla="*/ 177746 w 188355"/>
                  <a:gd name="connsiteY4" fmla="*/ 18488 h 135770"/>
                  <a:gd name="connsiteX5" fmla="*/ 186340 w 188355"/>
                  <a:gd name="connsiteY5" fmla="*/ 12759 h 135770"/>
                  <a:gd name="connsiteX6" fmla="*/ 186340 w 188355"/>
                  <a:gd name="connsiteY6" fmla="*/ 4165 h 135770"/>
                  <a:gd name="connsiteX7" fmla="*/ 80346 w 188355"/>
                  <a:gd name="connsiteY7" fmla="*/ 7030 h 135770"/>
                  <a:gd name="connsiteX8" fmla="*/ 134 w 188355"/>
                  <a:gd name="connsiteY8" fmla="*/ 41406 h 135770"/>
                  <a:gd name="connsiteX9" fmla="*/ 48834 w 188355"/>
                  <a:gd name="connsiteY9" fmla="*/ 121618 h 135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355" h="135770">
                    <a:moveTo>
                      <a:pt x="48834" y="121618"/>
                    </a:moveTo>
                    <a:cubicBezTo>
                      <a:pt x="51699" y="127348"/>
                      <a:pt x="54563" y="133077"/>
                      <a:pt x="54563" y="135942"/>
                    </a:cubicBezTo>
                    <a:cubicBezTo>
                      <a:pt x="77481" y="118754"/>
                      <a:pt x="94669" y="92971"/>
                      <a:pt x="111858" y="72918"/>
                    </a:cubicBezTo>
                    <a:cubicBezTo>
                      <a:pt x="126181" y="58595"/>
                      <a:pt x="140505" y="44271"/>
                      <a:pt x="154829" y="32812"/>
                    </a:cubicBezTo>
                    <a:cubicBezTo>
                      <a:pt x="163423" y="27083"/>
                      <a:pt x="172017" y="21353"/>
                      <a:pt x="177746" y="18488"/>
                    </a:cubicBezTo>
                    <a:cubicBezTo>
                      <a:pt x="180611" y="18488"/>
                      <a:pt x="183476" y="15624"/>
                      <a:pt x="186340" y="12759"/>
                    </a:cubicBezTo>
                    <a:cubicBezTo>
                      <a:pt x="189205" y="9894"/>
                      <a:pt x="189205" y="7030"/>
                      <a:pt x="186340" y="4165"/>
                    </a:cubicBezTo>
                    <a:cubicBezTo>
                      <a:pt x="151964" y="-1565"/>
                      <a:pt x="114722" y="-1565"/>
                      <a:pt x="80346" y="7030"/>
                    </a:cubicBezTo>
                    <a:cubicBezTo>
                      <a:pt x="51699" y="12759"/>
                      <a:pt x="23051" y="24218"/>
                      <a:pt x="134" y="41406"/>
                    </a:cubicBezTo>
                    <a:cubicBezTo>
                      <a:pt x="23051" y="67189"/>
                      <a:pt x="37375" y="92971"/>
                      <a:pt x="48834" y="121618"/>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80" name="Freeform 79">
                <a:extLst>
                  <a:ext uri="{FF2B5EF4-FFF2-40B4-BE49-F238E27FC236}">
                    <a16:creationId xmlns:a16="http://schemas.microsoft.com/office/drawing/2014/main" id="{24A45214-9B0E-451D-264F-6F5BE3E70D2F}"/>
                  </a:ext>
                </a:extLst>
              </p:cNvPr>
              <p:cNvSpPr/>
              <p:nvPr/>
            </p:nvSpPr>
            <p:spPr>
              <a:xfrm>
                <a:off x="3097243" y="2116162"/>
                <a:ext cx="121504" cy="151830"/>
              </a:xfrm>
              <a:custGeom>
                <a:avLst/>
                <a:gdLst>
                  <a:gd name="connsiteX0" fmla="*/ 88925 w 121504"/>
                  <a:gd name="connsiteY0" fmla="*/ 83234 h 151830"/>
                  <a:gd name="connsiteX1" fmla="*/ 103249 w 121504"/>
                  <a:gd name="connsiteY1" fmla="*/ 34534 h 151830"/>
                  <a:gd name="connsiteX2" fmla="*/ 114708 w 121504"/>
                  <a:gd name="connsiteY2" fmla="*/ 14481 h 151830"/>
                  <a:gd name="connsiteX3" fmla="*/ 120437 w 121504"/>
                  <a:gd name="connsiteY3" fmla="*/ 5887 h 151830"/>
                  <a:gd name="connsiteX4" fmla="*/ 117572 w 121504"/>
                  <a:gd name="connsiteY4" fmla="*/ 157 h 151830"/>
                  <a:gd name="connsiteX5" fmla="*/ 43090 w 121504"/>
                  <a:gd name="connsiteY5" fmla="*/ 48857 h 151830"/>
                  <a:gd name="connsiteX6" fmla="*/ 119 w 121504"/>
                  <a:gd name="connsiteY6" fmla="*/ 109017 h 151830"/>
                  <a:gd name="connsiteX7" fmla="*/ 80331 w 121504"/>
                  <a:gd name="connsiteY7" fmla="*/ 151987 h 151830"/>
                  <a:gd name="connsiteX8" fmla="*/ 88925 w 121504"/>
                  <a:gd name="connsiteY8" fmla="*/ 83234 h 151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504" h="151830">
                    <a:moveTo>
                      <a:pt x="88925" y="83234"/>
                    </a:moveTo>
                    <a:cubicBezTo>
                      <a:pt x="91790" y="66046"/>
                      <a:pt x="97519" y="48857"/>
                      <a:pt x="103249" y="34534"/>
                    </a:cubicBezTo>
                    <a:cubicBezTo>
                      <a:pt x="106113" y="25940"/>
                      <a:pt x="108978" y="20210"/>
                      <a:pt x="114708" y="14481"/>
                    </a:cubicBezTo>
                    <a:cubicBezTo>
                      <a:pt x="114708" y="11616"/>
                      <a:pt x="117572" y="8751"/>
                      <a:pt x="120437" y="5887"/>
                    </a:cubicBezTo>
                    <a:cubicBezTo>
                      <a:pt x="123302" y="3022"/>
                      <a:pt x="120437" y="157"/>
                      <a:pt x="117572" y="157"/>
                    </a:cubicBezTo>
                    <a:cubicBezTo>
                      <a:pt x="91790" y="11616"/>
                      <a:pt x="63143" y="28804"/>
                      <a:pt x="43090" y="48857"/>
                    </a:cubicBezTo>
                    <a:cubicBezTo>
                      <a:pt x="25901" y="66046"/>
                      <a:pt x="8713" y="86099"/>
                      <a:pt x="119" y="109017"/>
                    </a:cubicBezTo>
                    <a:cubicBezTo>
                      <a:pt x="28766" y="120475"/>
                      <a:pt x="54548" y="134799"/>
                      <a:pt x="80331" y="151987"/>
                    </a:cubicBezTo>
                    <a:cubicBezTo>
                      <a:pt x="83196" y="129070"/>
                      <a:pt x="83196" y="106152"/>
                      <a:pt x="88925" y="83234"/>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81" name="Freeform 80">
                <a:extLst>
                  <a:ext uri="{FF2B5EF4-FFF2-40B4-BE49-F238E27FC236}">
                    <a16:creationId xmlns:a16="http://schemas.microsoft.com/office/drawing/2014/main" id="{9D92C133-3CB0-D961-609E-913D5A295C72}"/>
                  </a:ext>
                </a:extLst>
              </p:cNvPr>
              <p:cNvSpPr/>
              <p:nvPr/>
            </p:nvSpPr>
            <p:spPr>
              <a:xfrm>
                <a:off x="3357933" y="2616743"/>
                <a:ext cx="155881" cy="92416"/>
              </a:xfrm>
              <a:custGeom>
                <a:avLst/>
                <a:gdLst>
                  <a:gd name="connsiteX0" fmla="*/ 77486 w 155881"/>
                  <a:gd name="connsiteY0" fmla="*/ 12394 h 92416"/>
                  <a:gd name="connsiteX1" fmla="*/ 5868 w 155881"/>
                  <a:gd name="connsiteY1" fmla="*/ 935 h 92416"/>
                  <a:gd name="connsiteX2" fmla="*/ 138 w 155881"/>
                  <a:gd name="connsiteY2" fmla="*/ 92606 h 92416"/>
                  <a:gd name="connsiteX3" fmla="*/ 71756 w 155881"/>
                  <a:gd name="connsiteY3" fmla="*/ 72553 h 92416"/>
                  <a:gd name="connsiteX4" fmla="*/ 120457 w 155881"/>
                  <a:gd name="connsiteY4" fmla="*/ 63959 h 92416"/>
                  <a:gd name="connsiteX5" fmla="*/ 143374 w 155881"/>
                  <a:gd name="connsiteY5" fmla="*/ 63959 h 92416"/>
                  <a:gd name="connsiteX6" fmla="*/ 151968 w 155881"/>
                  <a:gd name="connsiteY6" fmla="*/ 63959 h 92416"/>
                  <a:gd name="connsiteX7" fmla="*/ 154833 w 155881"/>
                  <a:gd name="connsiteY7" fmla="*/ 58230 h 92416"/>
                  <a:gd name="connsiteX8" fmla="*/ 77486 w 155881"/>
                  <a:gd name="connsiteY8" fmla="*/ 12394 h 92416"/>
                  <a:gd name="connsiteX9" fmla="*/ 77486 w 155881"/>
                  <a:gd name="connsiteY9" fmla="*/ 12394 h 92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881" h="92416">
                    <a:moveTo>
                      <a:pt x="77486" y="12394"/>
                    </a:moveTo>
                    <a:cubicBezTo>
                      <a:pt x="54568" y="3800"/>
                      <a:pt x="28786" y="-1929"/>
                      <a:pt x="5868" y="935"/>
                    </a:cubicBezTo>
                    <a:cubicBezTo>
                      <a:pt x="5868" y="32447"/>
                      <a:pt x="5868" y="61095"/>
                      <a:pt x="138" y="92606"/>
                    </a:cubicBezTo>
                    <a:cubicBezTo>
                      <a:pt x="25921" y="89742"/>
                      <a:pt x="48839" y="81148"/>
                      <a:pt x="71756" y="72553"/>
                    </a:cubicBezTo>
                    <a:cubicBezTo>
                      <a:pt x="88945" y="66824"/>
                      <a:pt x="103268" y="63959"/>
                      <a:pt x="120457" y="63959"/>
                    </a:cubicBezTo>
                    <a:cubicBezTo>
                      <a:pt x="129051" y="63959"/>
                      <a:pt x="137645" y="63959"/>
                      <a:pt x="143374" y="63959"/>
                    </a:cubicBezTo>
                    <a:cubicBezTo>
                      <a:pt x="146239" y="63959"/>
                      <a:pt x="149104" y="63959"/>
                      <a:pt x="151968" y="63959"/>
                    </a:cubicBezTo>
                    <a:cubicBezTo>
                      <a:pt x="154833" y="63959"/>
                      <a:pt x="157698" y="61095"/>
                      <a:pt x="154833" y="58230"/>
                    </a:cubicBezTo>
                    <a:cubicBezTo>
                      <a:pt x="131915" y="41041"/>
                      <a:pt x="103268" y="23853"/>
                      <a:pt x="77486" y="12394"/>
                    </a:cubicBezTo>
                    <a:lnTo>
                      <a:pt x="77486" y="12394"/>
                    </a:ln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82" name="Freeform 81">
                <a:extLst>
                  <a:ext uri="{FF2B5EF4-FFF2-40B4-BE49-F238E27FC236}">
                    <a16:creationId xmlns:a16="http://schemas.microsoft.com/office/drawing/2014/main" id="{8906B574-AC9C-2A12-9436-9CD9B500EC58}"/>
                  </a:ext>
                </a:extLst>
              </p:cNvPr>
              <p:cNvSpPr/>
              <p:nvPr/>
            </p:nvSpPr>
            <p:spPr>
              <a:xfrm>
                <a:off x="3337880" y="2478907"/>
                <a:ext cx="177870" cy="107068"/>
              </a:xfrm>
              <a:custGeom>
                <a:avLst/>
                <a:gdLst>
                  <a:gd name="connsiteX0" fmla="*/ 174886 w 177870"/>
                  <a:gd name="connsiteY0" fmla="*/ 27038 h 107068"/>
                  <a:gd name="connsiteX1" fmla="*/ 80350 w 177870"/>
                  <a:gd name="connsiteY1" fmla="*/ 1255 h 107068"/>
                  <a:gd name="connsiteX2" fmla="*/ 138 w 177870"/>
                  <a:gd name="connsiteY2" fmla="*/ 9849 h 107068"/>
                  <a:gd name="connsiteX3" fmla="*/ 20191 w 177870"/>
                  <a:gd name="connsiteY3" fmla="*/ 107250 h 107068"/>
                  <a:gd name="connsiteX4" fmla="*/ 88944 w 177870"/>
                  <a:gd name="connsiteY4" fmla="*/ 67144 h 107068"/>
                  <a:gd name="connsiteX5" fmla="*/ 137644 w 177870"/>
                  <a:gd name="connsiteY5" fmla="*/ 44226 h 107068"/>
                  <a:gd name="connsiteX6" fmla="*/ 163427 w 177870"/>
                  <a:gd name="connsiteY6" fmla="*/ 38497 h 107068"/>
                  <a:gd name="connsiteX7" fmla="*/ 172021 w 177870"/>
                  <a:gd name="connsiteY7" fmla="*/ 35632 h 107068"/>
                  <a:gd name="connsiteX8" fmla="*/ 174886 w 177870"/>
                  <a:gd name="connsiteY8" fmla="*/ 27038 h 10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870" h="107068">
                    <a:moveTo>
                      <a:pt x="174886" y="27038"/>
                    </a:moveTo>
                    <a:cubicBezTo>
                      <a:pt x="146238" y="12714"/>
                      <a:pt x="111862" y="4120"/>
                      <a:pt x="80350" y="1255"/>
                    </a:cubicBezTo>
                    <a:cubicBezTo>
                      <a:pt x="54567" y="-1609"/>
                      <a:pt x="25920" y="1255"/>
                      <a:pt x="138" y="9849"/>
                    </a:cubicBezTo>
                    <a:cubicBezTo>
                      <a:pt x="11597" y="41361"/>
                      <a:pt x="17326" y="75738"/>
                      <a:pt x="20191" y="107250"/>
                    </a:cubicBezTo>
                    <a:cubicBezTo>
                      <a:pt x="45973" y="98656"/>
                      <a:pt x="66026" y="78603"/>
                      <a:pt x="88944" y="67144"/>
                    </a:cubicBezTo>
                    <a:cubicBezTo>
                      <a:pt x="103268" y="58550"/>
                      <a:pt x="120456" y="49956"/>
                      <a:pt x="137644" y="44226"/>
                    </a:cubicBezTo>
                    <a:cubicBezTo>
                      <a:pt x="146238" y="41361"/>
                      <a:pt x="154833" y="38497"/>
                      <a:pt x="163427" y="38497"/>
                    </a:cubicBezTo>
                    <a:cubicBezTo>
                      <a:pt x="166291" y="38497"/>
                      <a:pt x="169156" y="38497"/>
                      <a:pt x="172021" y="35632"/>
                    </a:cubicBezTo>
                    <a:cubicBezTo>
                      <a:pt x="177750" y="32767"/>
                      <a:pt x="180615" y="29903"/>
                      <a:pt x="174886" y="27038"/>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83" name="Freeform 82">
                <a:extLst>
                  <a:ext uri="{FF2B5EF4-FFF2-40B4-BE49-F238E27FC236}">
                    <a16:creationId xmlns:a16="http://schemas.microsoft.com/office/drawing/2014/main" id="{48B88122-ACCB-0AC5-4A91-1AFCC614E71E}"/>
                  </a:ext>
                </a:extLst>
              </p:cNvPr>
              <p:cNvSpPr/>
              <p:nvPr/>
            </p:nvSpPr>
            <p:spPr>
              <a:xfrm>
                <a:off x="3160267" y="2961254"/>
                <a:ext cx="91671" cy="112997"/>
              </a:xfrm>
              <a:custGeom>
                <a:avLst/>
                <a:gdLst>
                  <a:gd name="connsiteX0" fmla="*/ 51687 w 91671"/>
                  <a:gd name="connsiteY0" fmla="*/ 215 h 112997"/>
                  <a:gd name="connsiteX1" fmla="*/ 122 w 91671"/>
                  <a:gd name="connsiteY1" fmla="*/ 40321 h 112997"/>
                  <a:gd name="connsiteX2" fmla="*/ 43093 w 91671"/>
                  <a:gd name="connsiteY2" fmla="*/ 68968 h 112997"/>
                  <a:gd name="connsiteX3" fmla="*/ 71740 w 91671"/>
                  <a:gd name="connsiteY3" fmla="*/ 91886 h 112997"/>
                  <a:gd name="connsiteX4" fmla="*/ 83199 w 91671"/>
                  <a:gd name="connsiteY4" fmla="*/ 106210 h 112997"/>
                  <a:gd name="connsiteX5" fmla="*/ 86064 w 91671"/>
                  <a:gd name="connsiteY5" fmla="*/ 111939 h 112997"/>
                  <a:gd name="connsiteX6" fmla="*/ 91793 w 91671"/>
                  <a:gd name="connsiteY6" fmla="*/ 111939 h 112997"/>
                  <a:gd name="connsiteX7" fmla="*/ 83199 w 91671"/>
                  <a:gd name="connsiteY7" fmla="*/ 48915 h 112997"/>
                  <a:gd name="connsiteX8" fmla="*/ 51687 w 91671"/>
                  <a:gd name="connsiteY8" fmla="*/ 215 h 112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671" h="112997">
                    <a:moveTo>
                      <a:pt x="51687" y="215"/>
                    </a:moveTo>
                    <a:cubicBezTo>
                      <a:pt x="34499" y="14539"/>
                      <a:pt x="17311" y="28862"/>
                      <a:pt x="122" y="40321"/>
                    </a:cubicBezTo>
                    <a:cubicBezTo>
                      <a:pt x="11581" y="51780"/>
                      <a:pt x="28769" y="60374"/>
                      <a:pt x="43093" y="68968"/>
                    </a:cubicBezTo>
                    <a:cubicBezTo>
                      <a:pt x="51687" y="74698"/>
                      <a:pt x="63146" y="83292"/>
                      <a:pt x="71740" y="91886"/>
                    </a:cubicBezTo>
                    <a:cubicBezTo>
                      <a:pt x="74605" y="97616"/>
                      <a:pt x="80334" y="100480"/>
                      <a:pt x="83199" y="106210"/>
                    </a:cubicBezTo>
                    <a:cubicBezTo>
                      <a:pt x="83199" y="106210"/>
                      <a:pt x="86064" y="109074"/>
                      <a:pt x="86064" y="111939"/>
                    </a:cubicBezTo>
                    <a:cubicBezTo>
                      <a:pt x="86064" y="114804"/>
                      <a:pt x="91793" y="111939"/>
                      <a:pt x="91793" y="111939"/>
                    </a:cubicBezTo>
                    <a:cubicBezTo>
                      <a:pt x="91793" y="91886"/>
                      <a:pt x="88929" y="68968"/>
                      <a:pt x="83199" y="48915"/>
                    </a:cubicBezTo>
                    <a:cubicBezTo>
                      <a:pt x="71740" y="31727"/>
                      <a:pt x="63146" y="14539"/>
                      <a:pt x="51687" y="215"/>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84" name="Freeform 83">
                <a:extLst>
                  <a:ext uri="{FF2B5EF4-FFF2-40B4-BE49-F238E27FC236}">
                    <a16:creationId xmlns:a16="http://schemas.microsoft.com/office/drawing/2014/main" id="{EDEE94F2-4EB5-E8B0-E9C8-E4F95E4F58EB}"/>
                  </a:ext>
                </a:extLst>
              </p:cNvPr>
              <p:cNvSpPr/>
              <p:nvPr/>
            </p:nvSpPr>
            <p:spPr>
              <a:xfrm>
                <a:off x="3249073" y="2863854"/>
                <a:ext cx="123182" cy="112910"/>
              </a:xfrm>
              <a:custGeom>
                <a:avLst/>
                <a:gdLst>
                  <a:gd name="connsiteX0" fmla="*/ 45965 w 123182"/>
                  <a:gd name="connsiteY0" fmla="*/ 208 h 112910"/>
                  <a:gd name="connsiteX1" fmla="*/ 130 w 123182"/>
                  <a:gd name="connsiteY1" fmla="*/ 60367 h 112910"/>
                  <a:gd name="connsiteX2" fmla="*/ 57424 w 123182"/>
                  <a:gd name="connsiteY2" fmla="*/ 77556 h 112910"/>
                  <a:gd name="connsiteX3" fmla="*/ 94665 w 123182"/>
                  <a:gd name="connsiteY3" fmla="*/ 94744 h 112910"/>
                  <a:gd name="connsiteX4" fmla="*/ 111854 w 123182"/>
                  <a:gd name="connsiteY4" fmla="*/ 106203 h 112910"/>
                  <a:gd name="connsiteX5" fmla="*/ 117583 w 123182"/>
                  <a:gd name="connsiteY5" fmla="*/ 111932 h 112910"/>
                  <a:gd name="connsiteX6" fmla="*/ 123313 w 123182"/>
                  <a:gd name="connsiteY6" fmla="*/ 109068 h 112910"/>
                  <a:gd name="connsiteX7" fmla="*/ 91801 w 123182"/>
                  <a:gd name="connsiteY7" fmla="*/ 43179 h 112910"/>
                  <a:gd name="connsiteX8" fmla="*/ 45965 w 123182"/>
                  <a:gd name="connsiteY8" fmla="*/ 208 h 112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182" h="112910">
                    <a:moveTo>
                      <a:pt x="45965" y="208"/>
                    </a:moveTo>
                    <a:cubicBezTo>
                      <a:pt x="31641" y="20261"/>
                      <a:pt x="17318" y="40314"/>
                      <a:pt x="130" y="60367"/>
                    </a:cubicBezTo>
                    <a:cubicBezTo>
                      <a:pt x="17318" y="68961"/>
                      <a:pt x="37371" y="71826"/>
                      <a:pt x="57424" y="77556"/>
                    </a:cubicBezTo>
                    <a:cubicBezTo>
                      <a:pt x="68883" y="80420"/>
                      <a:pt x="83206" y="86150"/>
                      <a:pt x="94665" y="94744"/>
                    </a:cubicBezTo>
                    <a:cubicBezTo>
                      <a:pt x="100395" y="97609"/>
                      <a:pt x="106124" y="100473"/>
                      <a:pt x="111854" y="106203"/>
                    </a:cubicBezTo>
                    <a:cubicBezTo>
                      <a:pt x="111854" y="106203"/>
                      <a:pt x="114718" y="109068"/>
                      <a:pt x="117583" y="111932"/>
                    </a:cubicBezTo>
                    <a:cubicBezTo>
                      <a:pt x="120448" y="114797"/>
                      <a:pt x="123313" y="111932"/>
                      <a:pt x="123313" y="109068"/>
                    </a:cubicBezTo>
                    <a:cubicBezTo>
                      <a:pt x="117583" y="86150"/>
                      <a:pt x="106124" y="63232"/>
                      <a:pt x="91801" y="43179"/>
                    </a:cubicBezTo>
                    <a:cubicBezTo>
                      <a:pt x="77477" y="25991"/>
                      <a:pt x="63153" y="11667"/>
                      <a:pt x="45965" y="208"/>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85" name="Freeform 84">
                <a:extLst>
                  <a:ext uri="{FF2B5EF4-FFF2-40B4-BE49-F238E27FC236}">
                    <a16:creationId xmlns:a16="http://schemas.microsoft.com/office/drawing/2014/main" id="{62A5DFF8-69E8-7C6E-0939-8EA5CEF9592F}"/>
                  </a:ext>
                </a:extLst>
              </p:cNvPr>
              <p:cNvSpPr/>
              <p:nvPr/>
            </p:nvSpPr>
            <p:spPr>
              <a:xfrm>
                <a:off x="3317827" y="2743536"/>
                <a:ext cx="144422" cy="94535"/>
              </a:xfrm>
              <a:custGeom>
                <a:avLst/>
                <a:gdLst>
                  <a:gd name="connsiteX0" fmla="*/ 88941 w 144422"/>
                  <a:gd name="connsiteY0" fmla="*/ 31711 h 94535"/>
                  <a:gd name="connsiteX1" fmla="*/ 28782 w 144422"/>
                  <a:gd name="connsiteY1" fmla="*/ 199 h 94535"/>
                  <a:gd name="connsiteX2" fmla="*/ 135 w 144422"/>
                  <a:gd name="connsiteY2" fmla="*/ 77547 h 94535"/>
                  <a:gd name="connsiteX3" fmla="*/ 66024 w 144422"/>
                  <a:gd name="connsiteY3" fmla="*/ 80411 h 94535"/>
                  <a:gd name="connsiteX4" fmla="*/ 111859 w 144422"/>
                  <a:gd name="connsiteY4" fmla="*/ 86141 h 94535"/>
                  <a:gd name="connsiteX5" fmla="*/ 131912 w 144422"/>
                  <a:gd name="connsiteY5" fmla="*/ 91870 h 94535"/>
                  <a:gd name="connsiteX6" fmla="*/ 140506 w 144422"/>
                  <a:gd name="connsiteY6" fmla="*/ 94735 h 94535"/>
                  <a:gd name="connsiteX7" fmla="*/ 143371 w 144422"/>
                  <a:gd name="connsiteY7" fmla="*/ 91870 h 94535"/>
                  <a:gd name="connsiteX8" fmla="*/ 88941 w 144422"/>
                  <a:gd name="connsiteY8" fmla="*/ 31711 h 9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422" h="94535">
                    <a:moveTo>
                      <a:pt x="88941" y="31711"/>
                    </a:moveTo>
                    <a:cubicBezTo>
                      <a:pt x="71753" y="17387"/>
                      <a:pt x="51700" y="5929"/>
                      <a:pt x="28782" y="199"/>
                    </a:cubicBezTo>
                    <a:cubicBezTo>
                      <a:pt x="23053" y="25982"/>
                      <a:pt x="11594" y="51764"/>
                      <a:pt x="135" y="77547"/>
                    </a:cubicBezTo>
                    <a:cubicBezTo>
                      <a:pt x="23053" y="83276"/>
                      <a:pt x="43106" y="77547"/>
                      <a:pt x="66024" y="80411"/>
                    </a:cubicBezTo>
                    <a:cubicBezTo>
                      <a:pt x="80347" y="80411"/>
                      <a:pt x="97536" y="83276"/>
                      <a:pt x="111859" y="86141"/>
                    </a:cubicBezTo>
                    <a:cubicBezTo>
                      <a:pt x="117589" y="89005"/>
                      <a:pt x="126183" y="89005"/>
                      <a:pt x="131912" y="91870"/>
                    </a:cubicBezTo>
                    <a:cubicBezTo>
                      <a:pt x="134777" y="91870"/>
                      <a:pt x="137642" y="94735"/>
                      <a:pt x="140506" y="94735"/>
                    </a:cubicBezTo>
                    <a:cubicBezTo>
                      <a:pt x="143371" y="94735"/>
                      <a:pt x="146236" y="91870"/>
                      <a:pt x="143371" y="91870"/>
                    </a:cubicBezTo>
                    <a:cubicBezTo>
                      <a:pt x="129047" y="68952"/>
                      <a:pt x="108994" y="48899"/>
                      <a:pt x="88941" y="31711"/>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86" name="Freeform 85">
                <a:extLst>
                  <a:ext uri="{FF2B5EF4-FFF2-40B4-BE49-F238E27FC236}">
                    <a16:creationId xmlns:a16="http://schemas.microsoft.com/office/drawing/2014/main" id="{090B16A7-0C5B-12A4-C38F-9ABD7B29A2C6}"/>
                  </a:ext>
                </a:extLst>
              </p:cNvPr>
              <p:cNvSpPr/>
              <p:nvPr/>
            </p:nvSpPr>
            <p:spPr>
              <a:xfrm>
                <a:off x="2647482" y="2966984"/>
                <a:ext cx="381007" cy="97708"/>
              </a:xfrm>
              <a:custGeom>
                <a:avLst/>
                <a:gdLst>
                  <a:gd name="connsiteX0" fmla="*/ 189168 w 381007"/>
                  <a:gd name="connsiteY0" fmla="*/ 20268 h 97708"/>
                  <a:gd name="connsiteX1" fmla="*/ 96 w 381007"/>
                  <a:gd name="connsiteY1" fmla="*/ 215 h 97708"/>
                  <a:gd name="connsiteX2" fmla="*/ 74579 w 381007"/>
                  <a:gd name="connsiteY2" fmla="*/ 48915 h 97708"/>
                  <a:gd name="connsiteX3" fmla="*/ 286568 w 381007"/>
                  <a:gd name="connsiteY3" fmla="*/ 97615 h 97708"/>
                  <a:gd name="connsiteX4" fmla="*/ 381104 w 381007"/>
                  <a:gd name="connsiteY4" fmla="*/ 86157 h 97708"/>
                  <a:gd name="connsiteX5" fmla="*/ 235003 w 381007"/>
                  <a:gd name="connsiteY5" fmla="*/ 46050 h 97708"/>
                  <a:gd name="connsiteX6" fmla="*/ 189168 w 381007"/>
                  <a:gd name="connsiteY6" fmla="*/ 20268 h 97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7" h="97708">
                    <a:moveTo>
                      <a:pt x="189168" y="20268"/>
                    </a:moveTo>
                    <a:cubicBezTo>
                      <a:pt x="117550" y="28862"/>
                      <a:pt x="51661" y="23133"/>
                      <a:pt x="96" y="215"/>
                    </a:cubicBezTo>
                    <a:cubicBezTo>
                      <a:pt x="23014" y="20268"/>
                      <a:pt x="48797" y="34592"/>
                      <a:pt x="74579" y="48915"/>
                    </a:cubicBezTo>
                    <a:cubicBezTo>
                      <a:pt x="137603" y="83292"/>
                      <a:pt x="212086" y="100480"/>
                      <a:pt x="286568" y="97615"/>
                    </a:cubicBezTo>
                    <a:cubicBezTo>
                      <a:pt x="318080" y="97615"/>
                      <a:pt x="349592" y="91886"/>
                      <a:pt x="381104" y="86157"/>
                    </a:cubicBezTo>
                    <a:cubicBezTo>
                      <a:pt x="329539" y="80427"/>
                      <a:pt x="280839" y="66103"/>
                      <a:pt x="235003" y="46050"/>
                    </a:cubicBezTo>
                    <a:cubicBezTo>
                      <a:pt x="220680" y="37456"/>
                      <a:pt x="203492" y="28862"/>
                      <a:pt x="189168" y="20268"/>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87" name="Freeform 86">
                <a:extLst>
                  <a:ext uri="{FF2B5EF4-FFF2-40B4-BE49-F238E27FC236}">
                    <a16:creationId xmlns:a16="http://schemas.microsoft.com/office/drawing/2014/main" id="{DEB81FD3-F84E-C5B4-596B-C2D9DAD1DD5F}"/>
                  </a:ext>
                </a:extLst>
              </p:cNvPr>
              <p:cNvSpPr/>
              <p:nvPr/>
            </p:nvSpPr>
            <p:spPr>
              <a:xfrm>
                <a:off x="2876660" y="2799557"/>
                <a:ext cx="345039" cy="241909"/>
              </a:xfrm>
              <a:custGeom>
                <a:avLst/>
                <a:gdLst>
                  <a:gd name="connsiteX0" fmla="*/ 343878 w 345039"/>
                  <a:gd name="connsiteY0" fmla="*/ 7211 h 241909"/>
                  <a:gd name="connsiteX1" fmla="*/ 343878 w 345039"/>
                  <a:gd name="connsiteY1" fmla="*/ 1481 h 241909"/>
                  <a:gd name="connsiteX2" fmla="*/ 338148 w 345039"/>
                  <a:gd name="connsiteY2" fmla="*/ 1481 h 241909"/>
                  <a:gd name="connsiteX3" fmla="*/ 183453 w 345039"/>
                  <a:gd name="connsiteY3" fmla="*/ 113206 h 241909"/>
                  <a:gd name="connsiteX4" fmla="*/ 149077 w 345039"/>
                  <a:gd name="connsiteY4" fmla="*/ 130394 h 241909"/>
                  <a:gd name="connsiteX5" fmla="*/ 111 w 345039"/>
                  <a:gd name="connsiteY5" fmla="*/ 179094 h 241909"/>
                  <a:gd name="connsiteX6" fmla="*/ 43082 w 345039"/>
                  <a:gd name="connsiteY6" fmla="*/ 202012 h 241909"/>
                  <a:gd name="connsiteX7" fmla="*/ 186318 w 345039"/>
                  <a:gd name="connsiteY7" fmla="*/ 242118 h 241909"/>
                  <a:gd name="connsiteX8" fmla="*/ 243612 w 345039"/>
                  <a:gd name="connsiteY8" fmla="*/ 216335 h 241909"/>
                  <a:gd name="connsiteX9" fmla="*/ 166265 w 345039"/>
                  <a:gd name="connsiteY9" fmla="*/ 150447 h 241909"/>
                  <a:gd name="connsiteX10" fmla="*/ 343878 w 345039"/>
                  <a:gd name="connsiteY10" fmla="*/ 7211 h 24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5039" h="241909">
                    <a:moveTo>
                      <a:pt x="343878" y="7211"/>
                    </a:moveTo>
                    <a:cubicBezTo>
                      <a:pt x="343878" y="7211"/>
                      <a:pt x="346742" y="4346"/>
                      <a:pt x="343878" y="1481"/>
                    </a:cubicBezTo>
                    <a:cubicBezTo>
                      <a:pt x="341013" y="-1383"/>
                      <a:pt x="338148" y="1481"/>
                      <a:pt x="338148" y="1481"/>
                    </a:cubicBezTo>
                    <a:cubicBezTo>
                      <a:pt x="295177" y="44452"/>
                      <a:pt x="243612" y="81694"/>
                      <a:pt x="183453" y="113206"/>
                    </a:cubicBezTo>
                    <a:cubicBezTo>
                      <a:pt x="171994" y="118935"/>
                      <a:pt x="160536" y="124664"/>
                      <a:pt x="149077" y="130394"/>
                    </a:cubicBezTo>
                    <a:cubicBezTo>
                      <a:pt x="100376" y="153312"/>
                      <a:pt x="48811" y="170500"/>
                      <a:pt x="111" y="179094"/>
                    </a:cubicBezTo>
                    <a:cubicBezTo>
                      <a:pt x="14435" y="187688"/>
                      <a:pt x="28758" y="193418"/>
                      <a:pt x="43082" y="202012"/>
                    </a:cubicBezTo>
                    <a:cubicBezTo>
                      <a:pt x="88918" y="222065"/>
                      <a:pt x="134753" y="236389"/>
                      <a:pt x="186318" y="242118"/>
                    </a:cubicBezTo>
                    <a:cubicBezTo>
                      <a:pt x="206371" y="236389"/>
                      <a:pt x="226424" y="227794"/>
                      <a:pt x="243612" y="216335"/>
                    </a:cubicBezTo>
                    <a:cubicBezTo>
                      <a:pt x="217830" y="196282"/>
                      <a:pt x="192047" y="173365"/>
                      <a:pt x="166265" y="150447"/>
                    </a:cubicBezTo>
                    <a:cubicBezTo>
                      <a:pt x="246477" y="113206"/>
                      <a:pt x="303772" y="61641"/>
                      <a:pt x="343878" y="7211"/>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88" name="Freeform 87">
                <a:extLst>
                  <a:ext uri="{FF2B5EF4-FFF2-40B4-BE49-F238E27FC236}">
                    <a16:creationId xmlns:a16="http://schemas.microsoft.com/office/drawing/2014/main" id="{4E6626B8-2B73-C79D-FE83-150BF10A6EF8}"/>
                  </a:ext>
                </a:extLst>
              </p:cNvPr>
              <p:cNvSpPr/>
              <p:nvPr/>
            </p:nvSpPr>
            <p:spPr>
              <a:xfrm>
                <a:off x="2487058" y="2474252"/>
                <a:ext cx="143235" cy="277877"/>
              </a:xfrm>
              <a:custGeom>
                <a:avLst/>
                <a:gdLst>
                  <a:gd name="connsiteX0" fmla="*/ 45912 w 143235"/>
                  <a:gd name="connsiteY0" fmla="*/ 252282 h 277877"/>
                  <a:gd name="connsiteX1" fmla="*/ 57371 w 143235"/>
                  <a:gd name="connsiteY1" fmla="*/ 258011 h 277877"/>
                  <a:gd name="connsiteX2" fmla="*/ 100342 w 143235"/>
                  <a:gd name="connsiteY2" fmla="*/ 272335 h 277877"/>
                  <a:gd name="connsiteX3" fmla="*/ 143313 w 143235"/>
                  <a:gd name="connsiteY3" fmla="*/ 278065 h 277877"/>
                  <a:gd name="connsiteX4" fmla="*/ 126124 w 143235"/>
                  <a:gd name="connsiteY4" fmla="*/ 232229 h 277877"/>
                  <a:gd name="connsiteX5" fmla="*/ 108936 w 143235"/>
                  <a:gd name="connsiteY5" fmla="*/ 157746 h 277877"/>
                  <a:gd name="connsiteX6" fmla="*/ 106071 w 143235"/>
                  <a:gd name="connsiteY6" fmla="*/ 131964 h 277877"/>
                  <a:gd name="connsiteX7" fmla="*/ 103207 w 143235"/>
                  <a:gd name="connsiteY7" fmla="*/ 109046 h 277877"/>
                  <a:gd name="connsiteX8" fmla="*/ 103207 w 143235"/>
                  <a:gd name="connsiteY8" fmla="*/ 97587 h 277877"/>
                  <a:gd name="connsiteX9" fmla="*/ 103207 w 143235"/>
                  <a:gd name="connsiteY9" fmla="*/ 54616 h 277877"/>
                  <a:gd name="connsiteX10" fmla="*/ 60236 w 143235"/>
                  <a:gd name="connsiteY10" fmla="*/ 40293 h 277877"/>
                  <a:gd name="connsiteX11" fmla="*/ 54506 w 143235"/>
                  <a:gd name="connsiteY11" fmla="*/ 37428 h 277877"/>
                  <a:gd name="connsiteX12" fmla="*/ 37318 w 143235"/>
                  <a:gd name="connsiteY12" fmla="*/ 23104 h 277877"/>
                  <a:gd name="connsiteX13" fmla="*/ 31589 w 143235"/>
                  <a:gd name="connsiteY13" fmla="*/ 11646 h 277877"/>
                  <a:gd name="connsiteX14" fmla="*/ 28724 w 143235"/>
                  <a:gd name="connsiteY14" fmla="*/ 187 h 277877"/>
                  <a:gd name="connsiteX15" fmla="*/ 11536 w 143235"/>
                  <a:gd name="connsiteY15" fmla="*/ 54616 h 277877"/>
                  <a:gd name="connsiteX16" fmla="*/ 5806 w 143235"/>
                  <a:gd name="connsiteY16" fmla="*/ 77534 h 277877"/>
                  <a:gd name="connsiteX17" fmla="*/ 77 w 143235"/>
                  <a:gd name="connsiteY17" fmla="*/ 123370 h 277877"/>
                  <a:gd name="connsiteX18" fmla="*/ 77 w 143235"/>
                  <a:gd name="connsiteY18" fmla="*/ 134829 h 277877"/>
                  <a:gd name="connsiteX19" fmla="*/ 77 w 143235"/>
                  <a:gd name="connsiteY19" fmla="*/ 169205 h 277877"/>
                  <a:gd name="connsiteX20" fmla="*/ 2942 w 143235"/>
                  <a:gd name="connsiteY20" fmla="*/ 212176 h 277877"/>
                  <a:gd name="connsiteX21" fmla="*/ 45912 w 143235"/>
                  <a:gd name="connsiteY21" fmla="*/ 252282 h 277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3235" h="277877">
                    <a:moveTo>
                      <a:pt x="45912" y="252282"/>
                    </a:moveTo>
                    <a:cubicBezTo>
                      <a:pt x="48777" y="255147"/>
                      <a:pt x="51642" y="255147"/>
                      <a:pt x="57371" y="258011"/>
                    </a:cubicBezTo>
                    <a:cubicBezTo>
                      <a:pt x="71695" y="263741"/>
                      <a:pt x="86018" y="269470"/>
                      <a:pt x="100342" y="272335"/>
                    </a:cubicBezTo>
                    <a:cubicBezTo>
                      <a:pt x="114666" y="275200"/>
                      <a:pt x="128989" y="278065"/>
                      <a:pt x="143313" y="278065"/>
                    </a:cubicBezTo>
                    <a:cubicBezTo>
                      <a:pt x="137583" y="263741"/>
                      <a:pt x="131854" y="249417"/>
                      <a:pt x="126124" y="232229"/>
                    </a:cubicBezTo>
                    <a:cubicBezTo>
                      <a:pt x="117530" y="209311"/>
                      <a:pt x="111801" y="183529"/>
                      <a:pt x="108936" y="157746"/>
                    </a:cubicBezTo>
                    <a:cubicBezTo>
                      <a:pt x="108936" y="149152"/>
                      <a:pt x="106071" y="140558"/>
                      <a:pt x="106071" y="131964"/>
                    </a:cubicBezTo>
                    <a:cubicBezTo>
                      <a:pt x="106071" y="126234"/>
                      <a:pt x="106071" y="117640"/>
                      <a:pt x="103207" y="109046"/>
                    </a:cubicBezTo>
                    <a:cubicBezTo>
                      <a:pt x="103207" y="106181"/>
                      <a:pt x="103207" y="100452"/>
                      <a:pt x="103207" y="97587"/>
                    </a:cubicBezTo>
                    <a:cubicBezTo>
                      <a:pt x="103207" y="83264"/>
                      <a:pt x="103207" y="68940"/>
                      <a:pt x="103207" y="54616"/>
                    </a:cubicBezTo>
                    <a:cubicBezTo>
                      <a:pt x="86018" y="51752"/>
                      <a:pt x="71695" y="48887"/>
                      <a:pt x="60236" y="40293"/>
                    </a:cubicBezTo>
                    <a:cubicBezTo>
                      <a:pt x="57371" y="40293"/>
                      <a:pt x="57371" y="37428"/>
                      <a:pt x="54506" y="37428"/>
                    </a:cubicBezTo>
                    <a:cubicBezTo>
                      <a:pt x="48777" y="34563"/>
                      <a:pt x="43048" y="28834"/>
                      <a:pt x="37318" y="23104"/>
                    </a:cubicBezTo>
                    <a:cubicBezTo>
                      <a:pt x="34453" y="20240"/>
                      <a:pt x="31589" y="17375"/>
                      <a:pt x="31589" y="11646"/>
                    </a:cubicBezTo>
                    <a:cubicBezTo>
                      <a:pt x="28724" y="8781"/>
                      <a:pt x="28724" y="3051"/>
                      <a:pt x="28724" y="187"/>
                    </a:cubicBezTo>
                    <a:cubicBezTo>
                      <a:pt x="22995" y="17375"/>
                      <a:pt x="17265" y="34563"/>
                      <a:pt x="11536" y="54616"/>
                    </a:cubicBezTo>
                    <a:cubicBezTo>
                      <a:pt x="8671" y="60346"/>
                      <a:pt x="8671" y="68940"/>
                      <a:pt x="5806" y="77534"/>
                    </a:cubicBezTo>
                    <a:cubicBezTo>
                      <a:pt x="2942" y="91858"/>
                      <a:pt x="77" y="106181"/>
                      <a:pt x="77" y="123370"/>
                    </a:cubicBezTo>
                    <a:cubicBezTo>
                      <a:pt x="77" y="126234"/>
                      <a:pt x="77" y="131964"/>
                      <a:pt x="77" y="134829"/>
                    </a:cubicBezTo>
                    <a:cubicBezTo>
                      <a:pt x="77" y="146287"/>
                      <a:pt x="77" y="157746"/>
                      <a:pt x="77" y="169205"/>
                    </a:cubicBezTo>
                    <a:cubicBezTo>
                      <a:pt x="77" y="183529"/>
                      <a:pt x="77" y="197852"/>
                      <a:pt x="2942" y="212176"/>
                    </a:cubicBezTo>
                    <a:cubicBezTo>
                      <a:pt x="11536" y="226500"/>
                      <a:pt x="28724" y="240823"/>
                      <a:pt x="45912" y="252282"/>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89" name="Freeform 88">
                <a:extLst>
                  <a:ext uri="{FF2B5EF4-FFF2-40B4-BE49-F238E27FC236}">
                    <a16:creationId xmlns:a16="http://schemas.microsoft.com/office/drawing/2014/main" id="{2D391899-B9A2-31CB-6106-B03FF7A361E8}"/>
                  </a:ext>
                </a:extLst>
              </p:cNvPr>
              <p:cNvSpPr/>
              <p:nvPr/>
            </p:nvSpPr>
            <p:spPr>
              <a:xfrm>
                <a:off x="2630294" y="2369849"/>
                <a:ext cx="379416" cy="385145"/>
              </a:xfrm>
              <a:custGeom>
                <a:avLst/>
                <a:gdLst>
                  <a:gd name="connsiteX0" fmla="*/ 31607 w 379416"/>
                  <a:gd name="connsiteY0" fmla="*/ 161881 h 385145"/>
                  <a:gd name="connsiteX1" fmla="*/ 95 w 379416"/>
                  <a:gd name="connsiteY1" fmla="*/ 164745 h 385145"/>
                  <a:gd name="connsiteX2" fmla="*/ 95 w 379416"/>
                  <a:gd name="connsiteY2" fmla="*/ 196257 h 385145"/>
                  <a:gd name="connsiteX3" fmla="*/ 95 w 379416"/>
                  <a:gd name="connsiteY3" fmla="*/ 196257 h 385145"/>
                  <a:gd name="connsiteX4" fmla="*/ 95 w 379416"/>
                  <a:gd name="connsiteY4" fmla="*/ 207716 h 385145"/>
                  <a:gd name="connsiteX5" fmla="*/ 95 w 379416"/>
                  <a:gd name="connsiteY5" fmla="*/ 224905 h 385145"/>
                  <a:gd name="connsiteX6" fmla="*/ 14419 w 379416"/>
                  <a:gd name="connsiteY6" fmla="*/ 305117 h 385145"/>
                  <a:gd name="connsiteX7" fmla="*/ 43066 w 379416"/>
                  <a:gd name="connsiteY7" fmla="*/ 385329 h 385145"/>
                  <a:gd name="connsiteX8" fmla="*/ 235002 w 379416"/>
                  <a:gd name="connsiteY8" fmla="*/ 342358 h 385145"/>
                  <a:gd name="connsiteX9" fmla="*/ 166249 w 379416"/>
                  <a:gd name="connsiteY9" fmla="*/ 196257 h 385145"/>
                  <a:gd name="connsiteX10" fmla="*/ 154790 w 379416"/>
                  <a:gd name="connsiteY10" fmla="*/ 170475 h 385145"/>
                  <a:gd name="connsiteX11" fmla="*/ 192031 w 379416"/>
                  <a:gd name="connsiteY11" fmla="*/ 153287 h 385145"/>
                  <a:gd name="connsiteX12" fmla="*/ 372509 w 379416"/>
                  <a:gd name="connsiteY12" fmla="*/ 15780 h 385145"/>
                  <a:gd name="connsiteX13" fmla="*/ 378238 w 379416"/>
                  <a:gd name="connsiteY13" fmla="*/ 7186 h 385145"/>
                  <a:gd name="connsiteX14" fmla="*/ 378238 w 379416"/>
                  <a:gd name="connsiteY14" fmla="*/ 1456 h 385145"/>
                  <a:gd name="connsiteX15" fmla="*/ 372509 w 379416"/>
                  <a:gd name="connsiteY15" fmla="*/ 1456 h 385145"/>
                  <a:gd name="connsiteX16" fmla="*/ 352456 w 379416"/>
                  <a:gd name="connsiteY16" fmla="*/ 18645 h 385145"/>
                  <a:gd name="connsiteX17" fmla="*/ 214949 w 379416"/>
                  <a:gd name="connsiteY17" fmla="*/ 104586 h 385145"/>
                  <a:gd name="connsiteX18" fmla="*/ 143331 w 379416"/>
                  <a:gd name="connsiteY18" fmla="*/ 133233 h 385145"/>
                  <a:gd name="connsiteX19" fmla="*/ 74578 w 379416"/>
                  <a:gd name="connsiteY19" fmla="*/ 153287 h 385145"/>
                  <a:gd name="connsiteX20" fmla="*/ 31607 w 379416"/>
                  <a:gd name="connsiteY20" fmla="*/ 161881 h 385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9416" h="385145">
                    <a:moveTo>
                      <a:pt x="31607" y="161881"/>
                    </a:moveTo>
                    <a:cubicBezTo>
                      <a:pt x="20148" y="161881"/>
                      <a:pt x="8689" y="164745"/>
                      <a:pt x="95" y="164745"/>
                    </a:cubicBezTo>
                    <a:cubicBezTo>
                      <a:pt x="95" y="176204"/>
                      <a:pt x="95" y="184798"/>
                      <a:pt x="95" y="196257"/>
                    </a:cubicBezTo>
                    <a:lnTo>
                      <a:pt x="95" y="196257"/>
                    </a:lnTo>
                    <a:cubicBezTo>
                      <a:pt x="95" y="199122"/>
                      <a:pt x="95" y="201987"/>
                      <a:pt x="95" y="207716"/>
                    </a:cubicBezTo>
                    <a:cubicBezTo>
                      <a:pt x="95" y="213446"/>
                      <a:pt x="95" y="219175"/>
                      <a:pt x="95" y="224905"/>
                    </a:cubicBezTo>
                    <a:cubicBezTo>
                      <a:pt x="2960" y="253552"/>
                      <a:pt x="8689" y="279334"/>
                      <a:pt x="14419" y="305117"/>
                    </a:cubicBezTo>
                    <a:cubicBezTo>
                      <a:pt x="20148" y="333764"/>
                      <a:pt x="31607" y="359546"/>
                      <a:pt x="43066" y="385329"/>
                    </a:cubicBezTo>
                    <a:cubicBezTo>
                      <a:pt x="100360" y="382464"/>
                      <a:pt x="166249" y="368141"/>
                      <a:pt x="235002" y="342358"/>
                    </a:cubicBezTo>
                    <a:cubicBezTo>
                      <a:pt x="206355" y="293658"/>
                      <a:pt x="183437" y="242093"/>
                      <a:pt x="166249" y="196257"/>
                    </a:cubicBezTo>
                    <a:cubicBezTo>
                      <a:pt x="163384" y="187663"/>
                      <a:pt x="160519" y="179069"/>
                      <a:pt x="154790" y="170475"/>
                    </a:cubicBezTo>
                    <a:cubicBezTo>
                      <a:pt x="166249" y="164745"/>
                      <a:pt x="180573" y="159016"/>
                      <a:pt x="192031" y="153287"/>
                    </a:cubicBezTo>
                    <a:cubicBezTo>
                      <a:pt x="272244" y="116045"/>
                      <a:pt x="335267" y="64480"/>
                      <a:pt x="372509" y="15780"/>
                    </a:cubicBezTo>
                    <a:cubicBezTo>
                      <a:pt x="375373" y="12915"/>
                      <a:pt x="378238" y="10051"/>
                      <a:pt x="378238" y="7186"/>
                    </a:cubicBezTo>
                    <a:cubicBezTo>
                      <a:pt x="378238" y="7186"/>
                      <a:pt x="381103" y="4321"/>
                      <a:pt x="378238" y="1456"/>
                    </a:cubicBezTo>
                    <a:cubicBezTo>
                      <a:pt x="375373" y="-1408"/>
                      <a:pt x="372509" y="1456"/>
                      <a:pt x="372509" y="1456"/>
                    </a:cubicBezTo>
                    <a:cubicBezTo>
                      <a:pt x="366779" y="4321"/>
                      <a:pt x="361050" y="10051"/>
                      <a:pt x="352456" y="18645"/>
                    </a:cubicBezTo>
                    <a:cubicBezTo>
                      <a:pt x="315214" y="50157"/>
                      <a:pt x="269379" y="78804"/>
                      <a:pt x="214949" y="104586"/>
                    </a:cubicBezTo>
                    <a:cubicBezTo>
                      <a:pt x="192031" y="116045"/>
                      <a:pt x="166249" y="124639"/>
                      <a:pt x="143331" y="133233"/>
                    </a:cubicBezTo>
                    <a:cubicBezTo>
                      <a:pt x="120413" y="141828"/>
                      <a:pt x="97496" y="147557"/>
                      <a:pt x="74578" y="153287"/>
                    </a:cubicBezTo>
                    <a:cubicBezTo>
                      <a:pt x="60254" y="156151"/>
                      <a:pt x="45931" y="159016"/>
                      <a:pt x="31607" y="161881"/>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90" name="Freeform 89">
                <a:extLst>
                  <a:ext uri="{FF2B5EF4-FFF2-40B4-BE49-F238E27FC236}">
                    <a16:creationId xmlns:a16="http://schemas.microsoft.com/office/drawing/2014/main" id="{E415E72A-BF83-9E9D-3193-4E33475DFD38}"/>
                  </a:ext>
                </a:extLst>
              </p:cNvPr>
              <p:cNvSpPr/>
              <p:nvPr/>
            </p:nvSpPr>
            <p:spPr>
              <a:xfrm>
                <a:off x="2530029" y="2265127"/>
                <a:ext cx="146100" cy="226312"/>
              </a:xfrm>
              <a:custGeom>
                <a:avLst/>
                <a:gdLst>
                  <a:gd name="connsiteX0" fmla="*/ 17268 w 146100"/>
                  <a:gd name="connsiteY0" fmla="*/ 206430 h 226312"/>
                  <a:gd name="connsiteX1" fmla="*/ 40186 w 146100"/>
                  <a:gd name="connsiteY1" fmla="*/ 220754 h 226312"/>
                  <a:gd name="connsiteX2" fmla="*/ 48780 w 146100"/>
                  <a:gd name="connsiteY2" fmla="*/ 223618 h 226312"/>
                  <a:gd name="connsiteX3" fmla="*/ 65968 w 146100"/>
                  <a:gd name="connsiteY3" fmla="*/ 226483 h 226312"/>
                  <a:gd name="connsiteX4" fmla="*/ 68833 w 146100"/>
                  <a:gd name="connsiteY4" fmla="*/ 206430 h 226312"/>
                  <a:gd name="connsiteX5" fmla="*/ 71698 w 146100"/>
                  <a:gd name="connsiteY5" fmla="*/ 189242 h 226312"/>
                  <a:gd name="connsiteX6" fmla="*/ 83157 w 146100"/>
                  <a:gd name="connsiteY6" fmla="*/ 137677 h 226312"/>
                  <a:gd name="connsiteX7" fmla="*/ 126128 w 146100"/>
                  <a:gd name="connsiteY7" fmla="*/ 34547 h 226312"/>
                  <a:gd name="connsiteX8" fmla="*/ 140451 w 146100"/>
                  <a:gd name="connsiteY8" fmla="*/ 8764 h 226312"/>
                  <a:gd name="connsiteX9" fmla="*/ 146181 w 146100"/>
                  <a:gd name="connsiteY9" fmla="*/ 170 h 226312"/>
                  <a:gd name="connsiteX10" fmla="*/ 108939 w 146100"/>
                  <a:gd name="connsiteY10" fmla="*/ 28817 h 226312"/>
                  <a:gd name="connsiteX11" fmla="*/ 60239 w 146100"/>
                  <a:gd name="connsiteY11" fmla="*/ 83247 h 226312"/>
                  <a:gd name="connsiteX12" fmla="*/ 80 w 146100"/>
                  <a:gd name="connsiteY12" fmla="*/ 174918 h 226312"/>
                  <a:gd name="connsiteX13" fmla="*/ 5809 w 146100"/>
                  <a:gd name="connsiteY13" fmla="*/ 192106 h 226312"/>
                  <a:gd name="connsiteX14" fmla="*/ 17268 w 146100"/>
                  <a:gd name="connsiteY14" fmla="*/ 206430 h 226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100" h="226312">
                    <a:moveTo>
                      <a:pt x="17268" y="206430"/>
                    </a:moveTo>
                    <a:cubicBezTo>
                      <a:pt x="22998" y="212160"/>
                      <a:pt x="31592" y="217889"/>
                      <a:pt x="40186" y="220754"/>
                    </a:cubicBezTo>
                    <a:cubicBezTo>
                      <a:pt x="43051" y="220754"/>
                      <a:pt x="45915" y="223618"/>
                      <a:pt x="48780" y="223618"/>
                    </a:cubicBezTo>
                    <a:cubicBezTo>
                      <a:pt x="54510" y="226483"/>
                      <a:pt x="60239" y="226483"/>
                      <a:pt x="65968" y="226483"/>
                    </a:cubicBezTo>
                    <a:cubicBezTo>
                      <a:pt x="65968" y="220754"/>
                      <a:pt x="68833" y="212160"/>
                      <a:pt x="68833" y="206430"/>
                    </a:cubicBezTo>
                    <a:cubicBezTo>
                      <a:pt x="68833" y="200701"/>
                      <a:pt x="71698" y="194971"/>
                      <a:pt x="71698" y="189242"/>
                    </a:cubicBezTo>
                    <a:cubicBezTo>
                      <a:pt x="74563" y="172053"/>
                      <a:pt x="80292" y="154865"/>
                      <a:pt x="83157" y="137677"/>
                    </a:cubicBezTo>
                    <a:cubicBezTo>
                      <a:pt x="94616" y="100435"/>
                      <a:pt x="108939" y="66059"/>
                      <a:pt x="126128" y="34547"/>
                    </a:cubicBezTo>
                    <a:cubicBezTo>
                      <a:pt x="131857" y="25953"/>
                      <a:pt x="134722" y="17359"/>
                      <a:pt x="140451" y="8764"/>
                    </a:cubicBezTo>
                    <a:cubicBezTo>
                      <a:pt x="143316" y="5900"/>
                      <a:pt x="143316" y="3035"/>
                      <a:pt x="146181" y="170"/>
                    </a:cubicBezTo>
                    <a:cubicBezTo>
                      <a:pt x="131857" y="8764"/>
                      <a:pt x="120398" y="17359"/>
                      <a:pt x="108939" y="28817"/>
                    </a:cubicBezTo>
                    <a:cubicBezTo>
                      <a:pt x="91751" y="46006"/>
                      <a:pt x="74563" y="63194"/>
                      <a:pt x="60239" y="83247"/>
                    </a:cubicBezTo>
                    <a:cubicBezTo>
                      <a:pt x="37321" y="111894"/>
                      <a:pt x="17268" y="140542"/>
                      <a:pt x="80" y="174918"/>
                    </a:cubicBezTo>
                    <a:cubicBezTo>
                      <a:pt x="80" y="180648"/>
                      <a:pt x="2945" y="186377"/>
                      <a:pt x="5809" y="192106"/>
                    </a:cubicBezTo>
                    <a:cubicBezTo>
                      <a:pt x="5809" y="194971"/>
                      <a:pt x="11539" y="200701"/>
                      <a:pt x="17268" y="206430"/>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91" name="Freeform 90">
                <a:extLst>
                  <a:ext uri="{FF2B5EF4-FFF2-40B4-BE49-F238E27FC236}">
                    <a16:creationId xmlns:a16="http://schemas.microsoft.com/office/drawing/2014/main" id="{2C50D46C-CD3C-9578-3D66-EBB4401D7BE2}"/>
                  </a:ext>
                </a:extLst>
              </p:cNvPr>
              <p:cNvSpPr/>
              <p:nvPr/>
            </p:nvSpPr>
            <p:spPr>
              <a:xfrm>
                <a:off x="2630294" y="2253668"/>
                <a:ext cx="131777" cy="243501"/>
              </a:xfrm>
              <a:custGeom>
                <a:avLst/>
                <a:gdLst>
                  <a:gd name="connsiteX0" fmla="*/ 8681 w 131777"/>
                  <a:gd name="connsiteY0" fmla="*/ 172053 h 243501"/>
                  <a:gd name="connsiteX1" fmla="*/ 5816 w 131777"/>
                  <a:gd name="connsiteY1" fmla="*/ 192106 h 243501"/>
                  <a:gd name="connsiteX2" fmla="*/ 86 w 131777"/>
                  <a:gd name="connsiteY2" fmla="*/ 243671 h 243501"/>
                  <a:gd name="connsiteX3" fmla="*/ 83163 w 131777"/>
                  <a:gd name="connsiteY3" fmla="*/ 235077 h 243501"/>
                  <a:gd name="connsiteX4" fmla="*/ 131864 w 131777"/>
                  <a:gd name="connsiteY4" fmla="*/ 220753 h 243501"/>
                  <a:gd name="connsiteX5" fmla="*/ 126134 w 131777"/>
                  <a:gd name="connsiteY5" fmla="*/ 203565 h 243501"/>
                  <a:gd name="connsiteX6" fmla="*/ 106081 w 131777"/>
                  <a:gd name="connsiteY6" fmla="*/ 134812 h 243501"/>
                  <a:gd name="connsiteX7" fmla="*/ 100352 w 131777"/>
                  <a:gd name="connsiteY7" fmla="*/ 111894 h 243501"/>
                  <a:gd name="connsiteX8" fmla="*/ 91758 w 131777"/>
                  <a:gd name="connsiteY8" fmla="*/ 77517 h 243501"/>
                  <a:gd name="connsiteX9" fmla="*/ 80299 w 131777"/>
                  <a:gd name="connsiteY9" fmla="*/ 20223 h 243501"/>
                  <a:gd name="connsiteX10" fmla="*/ 74569 w 131777"/>
                  <a:gd name="connsiteY10" fmla="*/ 3035 h 243501"/>
                  <a:gd name="connsiteX11" fmla="*/ 74569 w 131777"/>
                  <a:gd name="connsiteY11" fmla="*/ 170 h 243501"/>
                  <a:gd name="connsiteX12" fmla="*/ 71704 w 131777"/>
                  <a:gd name="connsiteY12" fmla="*/ 5899 h 243501"/>
                  <a:gd name="connsiteX13" fmla="*/ 57381 w 131777"/>
                  <a:gd name="connsiteY13" fmla="*/ 31682 h 243501"/>
                  <a:gd name="connsiteX14" fmla="*/ 23004 w 131777"/>
                  <a:gd name="connsiteY14" fmla="*/ 123353 h 243501"/>
                  <a:gd name="connsiteX15" fmla="*/ 8681 w 131777"/>
                  <a:gd name="connsiteY15" fmla="*/ 172053 h 2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1777" h="243501">
                    <a:moveTo>
                      <a:pt x="8681" y="172053"/>
                    </a:moveTo>
                    <a:cubicBezTo>
                      <a:pt x="8681" y="177783"/>
                      <a:pt x="5816" y="186377"/>
                      <a:pt x="5816" y="192106"/>
                    </a:cubicBezTo>
                    <a:cubicBezTo>
                      <a:pt x="2951" y="209295"/>
                      <a:pt x="86" y="226483"/>
                      <a:pt x="86" y="243671"/>
                    </a:cubicBezTo>
                    <a:cubicBezTo>
                      <a:pt x="25869" y="243671"/>
                      <a:pt x="54516" y="240807"/>
                      <a:pt x="83163" y="235077"/>
                    </a:cubicBezTo>
                    <a:cubicBezTo>
                      <a:pt x="100352" y="232212"/>
                      <a:pt x="114675" y="226483"/>
                      <a:pt x="131864" y="220753"/>
                    </a:cubicBezTo>
                    <a:cubicBezTo>
                      <a:pt x="128999" y="215024"/>
                      <a:pt x="128999" y="209295"/>
                      <a:pt x="126134" y="203565"/>
                    </a:cubicBezTo>
                    <a:cubicBezTo>
                      <a:pt x="117540" y="180647"/>
                      <a:pt x="111811" y="157730"/>
                      <a:pt x="106081" y="134812"/>
                    </a:cubicBezTo>
                    <a:cubicBezTo>
                      <a:pt x="106081" y="126218"/>
                      <a:pt x="103216" y="117624"/>
                      <a:pt x="100352" y="111894"/>
                    </a:cubicBezTo>
                    <a:cubicBezTo>
                      <a:pt x="97487" y="100435"/>
                      <a:pt x="94622" y="88976"/>
                      <a:pt x="91758" y="77517"/>
                    </a:cubicBezTo>
                    <a:cubicBezTo>
                      <a:pt x="86028" y="54600"/>
                      <a:pt x="83163" y="37411"/>
                      <a:pt x="80299" y="20223"/>
                    </a:cubicBezTo>
                    <a:cubicBezTo>
                      <a:pt x="77434" y="14494"/>
                      <a:pt x="77434" y="8764"/>
                      <a:pt x="74569" y="3035"/>
                    </a:cubicBezTo>
                    <a:cubicBezTo>
                      <a:pt x="74569" y="3035"/>
                      <a:pt x="74569" y="170"/>
                      <a:pt x="74569" y="170"/>
                    </a:cubicBezTo>
                    <a:cubicBezTo>
                      <a:pt x="74569" y="3035"/>
                      <a:pt x="71704" y="5899"/>
                      <a:pt x="71704" y="5899"/>
                    </a:cubicBezTo>
                    <a:cubicBezTo>
                      <a:pt x="65975" y="14494"/>
                      <a:pt x="63110" y="23088"/>
                      <a:pt x="57381" y="31682"/>
                    </a:cubicBezTo>
                    <a:cubicBezTo>
                      <a:pt x="43057" y="60329"/>
                      <a:pt x="31598" y="91841"/>
                      <a:pt x="23004" y="123353"/>
                    </a:cubicBezTo>
                    <a:cubicBezTo>
                      <a:pt x="17275" y="137677"/>
                      <a:pt x="11545" y="154865"/>
                      <a:pt x="8681" y="172053"/>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92" name="Freeform 91">
                <a:extLst>
                  <a:ext uri="{FF2B5EF4-FFF2-40B4-BE49-F238E27FC236}">
                    <a16:creationId xmlns:a16="http://schemas.microsoft.com/office/drawing/2014/main" id="{DD5C0D3B-694A-4D21-D2CA-D0C69A97DA34}"/>
                  </a:ext>
                </a:extLst>
              </p:cNvPr>
              <p:cNvSpPr/>
              <p:nvPr/>
            </p:nvSpPr>
            <p:spPr>
              <a:xfrm>
                <a:off x="2501382" y="2737806"/>
                <a:ext cx="292201" cy="221657"/>
              </a:xfrm>
              <a:custGeom>
                <a:avLst/>
                <a:gdLst>
                  <a:gd name="connsiteX0" fmla="*/ 292284 w 292201"/>
                  <a:gd name="connsiteY0" fmla="*/ 220787 h 221657"/>
                  <a:gd name="connsiteX1" fmla="*/ 171966 w 292201"/>
                  <a:gd name="connsiteY1" fmla="*/ 91874 h 221657"/>
                  <a:gd name="connsiteX2" fmla="*/ 149048 w 292201"/>
                  <a:gd name="connsiteY2" fmla="*/ 51768 h 221657"/>
                  <a:gd name="connsiteX3" fmla="*/ 68836 w 292201"/>
                  <a:gd name="connsiteY3" fmla="*/ 40309 h 221657"/>
                  <a:gd name="connsiteX4" fmla="*/ 34460 w 292201"/>
                  <a:gd name="connsiteY4" fmla="*/ 28850 h 221657"/>
                  <a:gd name="connsiteX5" fmla="*/ 25866 w 292201"/>
                  <a:gd name="connsiteY5" fmla="*/ 23121 h 221657"/>
                  <a:gd name="connsiteX6" fmla="*/ 83 w 292201"/>
                  <a:gd name="connsiteY6" fmla="*/ 203 h 221657"/>
                  <a:gd name="connsiteX7" fmla="*/ 20136 w 292201"/>
                  <a:gd name="connsiteY7" fmla="*/ 60362 h 221657"/>
                  <a:gd name="connsiteX8" fmla="*/ 23001 w 292201"/>
                  <a:gd name="connsiteY8" fmla="*/ 68956 h 221657"/>
                  <a:gd name="connsiteX9" fmla="*/ 40189 w 292201"/>
                  <a:gd name="connsiteY9" fmla="*/ 100468 h 221657"/>
                  <a:gd name="connsiteX10" fmla="*/ 57377 w 292201"/>
                  <a:gd name="connsiteY10" fmla="*/ 126251 h 221657"/>
                  <a:gd name="connsiteX11" fmla="*/ 88889 w 292201"/>
                  <a:gd name="connsiteY11" fmla="*/ 169222 h 221657"/>
                  <a:gd name="connsiteX12" fmla="*/ 292284 w 292201"/>
                  <a:gd name="connsiteY12" fmla="*/ 220787 h 221657"/>
                  <a:gd name="connsiteX13" fmla="*/ 292284 w 292201"/>
                  <a:gd name="connsiteY13" fmla="*/ 220787 h 22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201" h="221657">
                    <a:moveTo>
                      <a:pt x="292284" y="220787"/>
                    </a:moveTo>
                    <a:cubicBezTo>
                      <a:pt x="246449" y="186410"/>
                      <a:pt x="203478" y="140574"/>
                      <a:pt x="171966" y="91874"/>
                    </a:cubicBezTo>
                    <a:cubicBezTo>
                      <a:pt x="163372" y="80415"/>
                      <a:pt x="154778" y="66092"/>
                      <a:pt x="149048" y="51768"/>
                    </a:cubicBezTo>
                    <a:cubicBezTo>
                      <a:pt x="120401" y="51768"/>
                      <a:pt x="91754" y="48903"/>
                      <a:pt x="68836" y="40309"/>
                    </a:cubicBezTo>
                    <a:cubicBezTo>
                      <a:pt x="57377" y="40309"/>
                      <a:pt x="45919" y="34580"/>
                      <a:pt x="34460" y="28850"/>
                    </a:cubicBezTo>
                    <a:cubicBezTo>
                      <a:pt x="31595" y="25986"/>
                      <a:pt x="28730" y="25986"/>
                      <a:pt x="25866" y="23121"/>
                    </a:cubicBezTo>
                    <a:cubicBezTo>
                      <a:pt x="14407" y="17392"/>
                      <a:pt x="5812" y="8797"/>
                      <a:pt x="83" y="203"/>
                    </a:cubicBezTo>
                    <a:cubicBezTo>
                      <a:pt x="5812" y="20256"/>
                      <a:pt x="11542" y="40309"/>
                      <a:pt x="20136" y="60362"/>
                    </a:cubicBezTo>
                    <a:cubicBezTo>
                      <a:pt x="20136" y="63227"/>
                      <a:pt x="23001" y="66092"/>
                      <a:pt x="23001" y="68956"/>
                    </a:cubicBezTo>
                    <a:cubicBezTo>
                      <a:pt x="28730" y="80415"/>
                      <a:pt x="34460" y="89010"/>
                      <a:pt x="40189" y="100468"/>
                    </a:cubicBezTo>
                    <a:cubicBezTo>
                      <a:pt x="45919" y="109063"/>
                      <a:pt x="51648" y="117657"/>
                      <a:pt x="57377" y="126251"/>
                    </a:cubicBezTo>
                    <a:cubicBezTo>
                      <a:pt x="65972" y="140574"/>
                      <a:pt x="77430" y="154898"/>
                      <a:pt x="88889" y="169222"/>
                    </a:cubicBezTo>
                    <a:cubicBezTo>
                      <a:pt x="134725" y="209328"/>
                      <a:pt x="209208" y="226516"/>
                      <a:pt x="292284" y="220787"/>
                    </a:cubicBezTo>
                    <a:lnTo>
                      <a:pt x="292284" y="220787"/>
                    </a:ln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93" name="Freeform 92">
                <a:extLst>
                  <a:ext uri="{FF2B5EF4-FFF2-40B4-BE49-F238E27FC236}">
                    <a16:creationId xmlns:a16="http://schemas.microsoft.com/office/drawing/2014/main" id="{ADB1BFF1-526F-9FD9-BCB3-7F30249FE60D}"/>
                  </a:ext>
                </a:extLst>
              </p:cNvPr>
              <p:cNvSpPr/>
              <p:nvPr/>
            </p:nvSpPr>
            <p:spPr>
              <a:xfrm>
                <a:off x="2693318" y="2558920"/>
                <a:ext cx="476816" cy="396604"/>
              </a:xfrm>
              <a:custGeom>
                <a:avLst/>
                <a:gdLst>
                  <a:gd name="connsiteX0" fmla="*/ 255063 w 476816"/>
                  <a:gd name="connsiteY0" fmla="*/ 156165 h 396604"/>
                  <a:gd name="connsiteX1" fmla="*/ 192039 w 476816"/>
                  <a:gd name="connsiteY1" fmla="*/ 184812 h 396604"/>
                  <a:gd name="connsiteX2" fmla="*/ 103 w 476816"/>
                  <a:gd name="connsiteY2" fmla="*/ 233512 h 396604"/>
                  <a:gd name="connsiteX3" fmla="*/ 23021 w 476816"/>
                  <a:gd name="connsiteY3" fmla="*/ 270754 h 396604"/>
                  <a:gd name="connsiteX4" fmla="*/ 146204 w 476816"/>
                  <a:gd name="connsiteY4" fmla="*/ 396801 h 396604"/>
                  <a:gd name="connsiteX5" fmla="*/ 312357 w 476816"/>
                  <a:gd name="connsiteY5" fmla="*/ 348101 h 396604"/>
                  <a:gd name="connsiteX6" fmla="*/ 212092 w 476816"/>
                  <a:gd name="connsiteY6" fmla="*/ 216324 h 396604"/>
                  <a:gd name="connsiteX7" fmla="*/ 246469 w 476816"/>
                  <a:gd name="connsiteY7" fmla="*/ 199136 h 396604"/>
                  <a:gd name="connsiteX8" fmla="*/ 475647 w 476816"/>
                  <a:gd name="connsiteY8" fmla="*/ 7199 h 396604"/>
                  <a:gd name="connsiteX9" fmla="*/ 475647 w 476816"/>
                  <a:gd name="connsiteY9" fmla="*/ 1470 h 396604"/>
                  <a:gd name="connsiteX10" fmla="*/ 469917 w 476816"/>
                  <a:gd name="connsiteY10" fmla="*/ 1470 h 396604"/>
                  <a:gd name="connsiteX11" fmla="*/ 255063 w 476816"/>
                  <a:gd name="connsiteY11" fmla="*/ 156165 h 39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6816" h="396604">
                    <a:moveTo>
                      <a:pt x="255063" y="156165"/>
                    </a:moveTo>
                    <a:cubicBezTo>
                      <a:pt x="235010" y="167624"/>
                      <a:pt x="214957" y="176218"/>
                      <a:pt x="192039" y="184812"/>
                    </a:cubicBezTo>
                    <a:cubicBezTo>
                      <a:pt x="123286" y="210595"/>
                      <a:pt x="57397" y="227783"/>
                      <a:pt x="103" y="233512"/>
                    </a:cubicBezTo>
                    <a:cubicBezTo>
                      <a:pt x="5832" y="244971"/>
                      <a:pt x="14427" y="259295"/>
                      <a:pt x="23021" y="270754"/>
                    </a:cubicBezTo>
                    <a:cubicBezTo>
                      <a:pt x="57397" y="322319"/>
                      <a:pt x="97503" y="362425"/>
                      <a:pt x="146204" y="396801"/>
                    </a:cubicBezTo>
                    <a:cubicBezTo>
                      <a:pt x="197769" y="388207"/>
                      <a:pt x="255063" y="373884"/>
                      <a:pt x="312357" y="348101"/>
                    </a:cubicBezTo>
                    <a:cubicBezTo>
                      <a:pt x="275116" y="305130"/>
                      <a:pt x="243604" y="262160"/>
                      <a:pt x="212092" y="216324"/>
                    </a:cubicBezTo>
                    <a:cubicBezTo>
                      <a:pt x="223551" y="210595"/>
                      <a:pt x="235010" y="204865"/>
                      <a:pt x="246469" y="199136"/>
                    </a:cubicBezTo>
                    <a:cubicBezTo>
                      <a:pt x="352464" y="147571"/>
                      <a:pt x="432676" y="75953"/>
                      <a:pt x="475647" y="7199"/>
                    </a:cubicBezTo>
                    <a:cubicBezTo>
                      <a:pt x="475647" y="7199"/>
                      <a:pt x="478511" y="4335"/>
                      <a:pt x="475647" y="1470"/>
                    </a:cubicBezTo>
                    <a:cubicBezTo>
                      <a:pt x="472782" y="-1395"/>
                      <a:pt x="469917" y="1470"/>
                      <a:pt x="469917" y="1470"/>
                    </a:cubicBezTo>
                    <a:cubicBezTo>
                      <a:pt x="415487" y="58764"/>
                      <a:pt x="343869" y="113194"/>
                      <a:pt x="255063" y="156165"/>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grpSp>
      </p:grpSp>
    </p:spTree>
    <p:extLst>
      <p:ext uri="{BB962C8B-B14F-4D97-AF65-F5344CB8AC3E}">
        <p14:creationId xmlns:p14="http://schemas.microsoft.com/office/powerpoint/2010/main" val="4072678585"/>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Slide White Alt">
    <p:spTree>
      <p:nvGrpSpPr>
        <p:cNvPr id="1" name=""/>
        <p:cNvGrpSpPr/>
        <p:nvPr/>
      </p:nvGrpSpPr>
      <p:grpSpPr>
        <a:xfrm>
          <a:off x="0" y="0"/>
          <a:ext cx="0" cy="0"/>
          <a:chOff x="0" y="0"/>
          <a:chExt cx="0" cy="0"/>
        </a:xfrm>
      </p:grpSpPr>
      <p:sp>
        <p:nvSpPr>
          <p:cNvPr id="8" name="Text Placeholder 15">
            <a:extLst>
              <a:ext uri="{FF2B5EF4-FFF2-40B4-BE49-F238E27FC236}">
                <a16:creationId xmlns:a16="http://schemas.microsoft.com/office/drawing/2014/main" id="{B92AED2F-7E09-5FBA-1CE8-AF2BEB53912D}"/>
              </a:ext>
            </a:extLst>
          </p:cNvPr>
          <p:cNvSpPr>
            <a:spLocks noGrp="1"/>
          </p:cNvSpPr>
          <p:nvPr>
            <p:ph type="body" sz="quarter" idx="13" hasCustomPrompt="1"/>
          </p:nvPr>
        </p:nvSpPr>
        <p:spPr>
          <a:xfrm>
            <a:off x="215900" y="627063"/>
            <a:ext cx="8712200" cy="288925"/>
          </a:xfrm>
        </p:spPr>
        <p:txBody>
          <a:bodyPr anchor="t" anchorCtr="0">
            <a:noAutofit/>
          </a:bodyPr>
          <a:lstStyle>
            <a:lvl1pPr marL="0" indent="0">
              <a:buNone/>
              <a:defRPr sz="1400" b="0" i="0">
                <a:solidFill>
                  <a:schemeClr val="tx2"/>
                </a:solidFill>
                <a:latin typeface="Sun Life New Display" pitchFamily="2" charset="77"/>
              </a:defRPr>
            </a:lvl1pPr>
            <a:lvl2pPr marL="342900" indent="0">
              <a:buNone/>
              <a:defRPr sz="800">
                <a:solidFill>
                  <a:schemeClr val="tx1"/>
                </a:solidFill>
                <a:latin typeface="+mj-lt"/>
              </a:defRPr>
            </a:lvl2pPr>
            <a:lvl3pPr marL="685800" indent="0">
              <a:buNone/>
              <a:defRPr sz="800">
                <a:solidFill>
                  <a:schemeClr val="tx1"/>
                </a:solidFill>
                <a:latin typeface="+mj-lt"/>
              </a:defRPr>
            </a:lvl3pPr>
            <a:lvl4pPr marL="1028700" indent="0">
              <a:buNone/>
              <a:defRPr sz="800">
                <a:solidFill>
                  <a:schemeClr val="tx1"/>
                </a:solidFill>
                <a:latin typeface="+mj-lt"/>
              </a:defRPr>
            </a:lvl4pPr>
            <a:lvl5pPr marL="1371600" indent="0">
              <a:buNone/>
              <a:defRPr sz="800">
                <a:solidFill>
                  <a:schemeClr val="tx1"/>
                </a:solidFill>
                <a:latin typeface="+mj-lt"/>
              </a:defRPr>
            </a:lvl5pPr>
          </a:lstStyle>
          <a:p>
            <a:pPr lvl="0"/>
            <a:r>
              <a:rPr lang="en-US"/>
              <a:t>Click to insert title.</a:t>
            </a:r>
          </a:p>
        </p:txBody>
      </p:sp>
      <p:sp>
        <p:nvSpPr>
          <p:cNvPr id="6" name="Text Placeholder 9">
            <a:extLst>
              <a:ext uri="{FF2B5EF4-FFF2-40B4-BE49-F238E27FC236}">
                <a16:creationId xmlns:a16="http://schemas.microsoft.com/office/drawing/2014/main" id="{1F23F4A2-995F-91FA-375C-59861C4C3D04}"/>
              </a:ext>
            </a:extLst>
          </p:cNvPr>
          <p:cNvSpPr>
            <a:spLocks noGrp="1"/>
          </p:cNvSpPr>
          <p:nvPr>
            <p:ph type="body" sz="quarter" idx="27" hasCustomPrompt="1"/>
          </p:nvPr>
        </p:nvSpPr>
        <p:spPr>
          <a:xfrm>
            <a:off x="215900" y="319089"/>
            <a:ext cx="4284663" cy="200024"/>
          </a:xfrm>
        </p:spPr>
        <p:txBody>
          <a:bodyPr anchor="b" anchorCtr="0">
            <a:noAutofit/>
          </a:bodyPr>
          <a:lstStyle>
            <a:lvl1pPr marL="0" indent="0">
              <a:buNone/>
              <a:defRPr sz="700">
                <a:solidFill>
                  <a:schemeClr val="tx2"/>
                </a:solidFill>
              </a:defRPr>
            </a:lvl1pPr>
            <a:lvl2pPr marL="342900" indent="0">
              <a:buNone/>
              <a:defRPr sz="1000">
                <a:solidFill>
                  <a:schemeClr val="tx2"/>
                </a:solidFill>
              </a:defRPr>
            </a:lvl2pPr>
            <a:lvl3pPr marL="685800" indent="0">
              <a:buNone/>
              <a:defRPr sz="900">
                <a:solidFill>
                  <a:schemeClr val="tx2"/>
                </a:solidFill>
              </a:defRPr>
            </a:lvl3pPr>
            <a:lvl4pPr marL="1028700" indent="0">
              <a:buNone/>
              <a:defRPr sz="800">
                <a:solidFill>
                  <a:schemeClr val="tx2"/>
                </a:solidFill>
              </a:defRPr>
            </a:lvl4pPr>
            <a:lvl5pPr marL="1371600" indent="0">
              <a:buNone/>
              <a:defRPr sz="800">
                <a:solidFill>
                  <a:schemeClr val="tx2"/>
                </a:solidFill>
              </a:defRPr>
            </a:lvl5pPr>
          </a:lstStyle>
          <a:p>
            <a:pPr lvl="0"/>
            <a:r>
              <a:rPr lang="en-US"/>
              <a:t>EYEBROW TEXT</a:t>
            </a:r>
          </a:p>
        </p:txBody>
      </p:sp>
      <p:sp>
        <p:nvSpPr>
          <p:cNvPr id="2" name="Footer Placeholder 4">
            <a:extLst>
              <a:ext uri="{FF2B5EF4-FFF2-40B4-BE49-F238E27FC236}">
                <a16:creationId xmlns:a16="http://schemas.microsoft.com/office/drawing/2014/main" id="{CBF3F302-A119-774B-A018-68C0F8752ACA}"/>
              </a:ext>
            </a:extLst>
          </p:cNvPr>
          <p:cNvSpPr>
            <a:spLocks noGrp="1"/>
          </p:cNvSpPr>
          <p:nvPr>
            <p:ph type="ftr" sz="quarter" idx="11"/>
          </p:nvPr>
        </p:nvSpPr>
        <p:spPr>
          <a:xfrm>
            <a:off x="828495" y="4948238"/>
            <a:ext cx="2951343" cy="195262"/>
          </a:xfrm>
        </p:spPr>
        <p:txBody>
          <a:bodyPr/>
          <a:lstStyle/>
          <a:p>
            <a:pPr marL="0" algn="l" defTabSz="457200" rtl="0" eaLnBrk="1" latinLnBrk="0" hangingPunct="1"/>
            <a:r>
              <a:rPr lang="en-US" dirty="0"/>
              <a:t>– </a:t>
            </a:r>
            <a:r>
              <a:rPr lang="en-US" sz="600" b="0" i="0" kern="1200" dirty="0">
                <a:solidFill>
                  <a:schemeClr val="tx1"/>
                </a:solidFill>
                <a:latin typeface="Sun Life New Text" pitchFamily="2" charset="77"/>
                <a:ea typeface="+mn-ea"/>
                <a:cs typeface="+mn-cs"/>
              </a:rPr>
              <a:t>Sun Par Protector II </a:t>
            </a:r>
            <a:r>
              <a:rPr lang="en-US" dirty="0"/>
              <a:t>– </a:t>
            </a:r>
            <a:r>
              <a:rPr lang="en-US" sz="600" b="0" i="0" kern="1200" dirty="0">
                <a:solidFill>
                  <a:schemeClr val="tx1"/>
                </a:solidFill>
                <a:latin typeface="Sun Life New Text" pitchFamily="2" charset="77"/>
                <a:ea typeface="+mn-ea"/>
                <a:cs typeface="+mn-cs"/>
              </a:rPr>
              <a:t>An insurance solution for children</a:t>
            </a:r>
          </a:p>
        </p:txBody>
      </p:sp>
      <p:sp>
        <p:nvSpPr>
          <p:cNvPr id="5" name="Slide Number Placeholder 5">
            <a:extLst>
              <a:ext uri="{FF2B5EF4-FFF2-40B4-BE49-F238E27FC236}">
                <a16:creationId xmlns:a16="http://schemas.microsoft.com/office/drawing/2014/main" id="{CFB4A54E-1A20-C2D7-C972-1427958A1EDA}"/>
              </a:ext>
            </a:extLst>
          </p:cNvPr>
          <p:cNvSpPr>
            <a:spLocks noGrp="1"/>
          </p:cNvSpPr>
          <p:nvPr>
            <p:ph type="sldNum" sz="quarter" idx="12"/>
          </p:nvPr>
        </p:nvSpPr>
        <p:spPr>
          <a:xfrm>
            <a:off x="215900" y="4948238"/>
            <a:ext cx="264621" cy="195262"/>
          </a:xfrm>
        </p:spPr>
        <p:txBody>
          <a:bodyPr/>
          <a:lstStyle/>
          <a:p>
            <a:fld id="{9FA635D2-B142-BE49-AECA-6169441F1F99}" type="slidenum">
              <a:rPr lang="en-US" smtClean="0"/>
              <a:t>‹#›</a:t>
            </a:fld>
            <a:endParaRPr lang="en-US" dirty="0"/>
          </a:p>
        </p:txBody>
      </p:sp>
    </p:spTree>
    <p:extLst>
      <p:ext uri="{BB962C8B-B14F-4D97-AF65-F5344CB8AC3E}">
        <p14:creationId xmlns:p14="http://schemas.microsoft.com/office/powerpoint/2010/main" val="268696003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910664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id Slide">
    <p:spTree>
      <p:nvGrpSpPr>
        <p:cNvPr id="1" name=""/>
        <p:cNvGrpSpPr/>
        <p:nvPr/>
      </p:nvGrpSpPr>
      <p:grpSpPr>
        <a:xfrm>
          <a:off x="0" y="0"/>
          <a:ext cx="0" cy="0"/>
          <a:chOff x="0" y="0"/>
          <a:chExt cx="0" cy="0"/>
        </a:xfrm>
      </p:grpSpPr>
      <p:sp>
        <p:nvSpPr>
          <p:cNvPr id="8" name="Text Placeholder 15">
            <a:extLst>
              <a:ext uri="{FF2B5EF4-FFF2-40B4-BE49-F238E27FC236}">
                <a16:creationId xmlns:a16="http://schemas.microsoft.com/office/drawing/2014/main" id="{B92AED2F-7E09-5FBA-1CE8-AF2BEB53912D}"/>
              </a:ext>
            </a:extLst>
          </p:cNvPr>
          <p:cNvSpPr>
            <a:spLocks noGrp="1"/>
          </p:cNvSpPr>
          <p:nvPr>
            <p:ph type="body" sz="quarter" idx="13" hasCustomPrompt="1"/>
          </p:nvPr>
        </p:nvSpPr>
        <p:spPr>
          <a:xfrm>
            <a:off x="215900" y="617007"/>
            <a:ext cx="8724900" cy="204789"/>
          </a:xfrm>
        </p:spPr>
        <p:txBody>
          <a:bodyPr anchor="t" anchorCtr="0">
            <a:noAutofit/>
          </a:bodyPr>
          <a:lstStyle>
            <a:lvl1pPr marL="0" indent="0">
              <a:buNone/>
              <a:defRPr sz="1400" b="0" i="0">
                <a:solidFill>
                  <a:schemeClr val="tx2"/>
                </a:solidFill>
                <a:latin typeface="Sun Life New Display" pitchFamily="2" charset="77"/>
              </a:defRPr>
            </a:lvl1pPr>
            <a:lvl2pPr marL="342900" indent="0">
              <a:buNone/>
              <a:defRPr sz="800">
                <a:solidFill>
                  <a:schemeClr val="tx1"/>
                </a:solidFill>
                <a:latin typeface="+mj-lt"/>
              </a:defRPr>
            </a:lvl2pPr>
            <a:lvl3pPr marL="685800" indent="0">
              <a:buNone/>
              <a:defRPr sz="800">
                <a:solidFill>
                  <a:schemeClr val="tx1"/>
                </a:solidFill>
                <a:latin typeface="+mj-lt"/>
              </a:defRPr>
            </a:lvl3pPr>
            <a:lvl4pPr marL="1028700" indent="0">
              <a:buNone/>
              <a:defRPr sz="800">
                <a:solidFill>
                  <a:schemeClr val="tx1"/>
                </a:solidFill>
                <a:latin typeface="+mj-lt"/>
              </a:defRPr>
            </a:lvl4pPr>
            <a:lvl5pPr marL="1371600" indent="0">
              <a:buNone/>
              <a:defRPr sz="800">
                <a:solidFill>
                  <a:schemeClr val="tx1"/>
                </a:solidFill>
                <a:latin typeface="+mj-lt"/>
              </a:defRPr>
            </a:lvl5pPr>
          </a:lstStyle>
          <a:p>
            <a:pPr lvl="0"/>
            <a:r>
              <a:rPr lang="en-US"/>
              <a:t>Click to insert title.</a:t>
            </a:r>
          </a:p>
        </p:txBody>
      </p:sp>
      <p:sp>
        <p:nvSpPr>
          <p:cNvPr id="6" name="Text Placeholder 9">
            <a:extLst>
              <a:ext uri="{FF2B5EF4-FFF2-40B4-BE49-F238E27FC236}">
                <a16:creationId xmlns:a16="http://schemas.microsoft.com/office/drawing/2014/main" id="{1F23F4A2-995F-91FA-375C-59861C4C3D04}"/>
              </a:ext>
            </a:extLst>
          </p:cNvPr>
          <p:cNvSpPr>
            <a:spLocks noGrp="1"/>
          </p:cNvSpPr>
          <p:nvPr>
            <p:ph type="body" sz="quarter" idx="27" hasCustomPrompt="1"/>
          </p:nvPr>
        </p:nvSpPr>
        <p:spPr>
          <a:xfrm>
            <a:off x="215900" y="319089"/>
            <a:ext cx="4284663" cy="200024"/>
          </a:xfrm>
        </p:spPr>
        <p:txBody>
          <a:bodyPr anchor="b" anchorCtr="0">
            <a:noAutofit/>
          </a:bodyPr>
          <a:lstStyle>
            <a:lvl1pPr marL="0" indent="0">
              <a:buNone/>
              <a:defRPr sz="700">
                <a:solidFill>
                  <a:schemeClr val="tx2"/>
                </a:solidFill>
              </a:defRPr>
            </a:lvl1pPr>
            <a:lvl2pPr marL="342900" indent="0">
              <a:buNone/>
              <a:defRPr sz="1000">
                <a:solidFill>
                  <a:schemeClr val="tx2"/>
                </a:solidFill>
              </a:defRPr>
            </a:lvl2pPr>
            <a:lvl3pPr marL="685800" indent="0">
              <a:buNone/>
              <a:defRPr sz="900">
                <a:solidFill>
                  <a:schemeClr val="tx2"/>
                </a:solidFill>
              </a:defRPr>
            </a:lvl3pPr>
            <a:lvl4pPr marL="1028700" indent="0">
              <a:buNone/>
              <a:defRPr sz="800">
                <a:solidFill>
                  <a:schemeClr val="tx2"/>
                </a:solidFill>
              </a:defRPr>
            </a:lvl4pPr>
            <a:lvl5pPr marL="1371600" indent="0">
              <a:buNone/>
              <a:defRPr sz="800">
                <a:solidFill>
                  <a:schemeClr val="tx2"/>
                </a:solidFill>
              </a:defRPr>
            </a:lvl5pPr>
          </a:lstStyle>
          <a:p>
            <a:pPr lvl="0"/>
            <a:r>
              <a:rPr lang="en-US"/>
              <a:t>EYEBROW TEXT</a:t>
            </a:r>
          </a:p>
        </p:txBody>
      </p:sp>
      <p:sp>
        <p:nvSpPr>
          <p:cNvPr id="7" name="Rectangle 6">
            <a:extLst>
              <a:ext uri="{FF2B5EF4-FFF2-40B4-BE49-F238E27FC236}">
                <a16:creationId xmlns:a16="http://schemas.microsoft.com/office/drawing/2014/main" id="{F8927A4D-6948-2588-3C64-B2E81481CDB5}"/>
              </a:ext>
            </a:extLst>
          </p:cNvPr>
          <p:cNvSpPr/>
          <p:nvPr userDrawn="1"/>
        </p:nvSpPr>
        <p:spPr>
          <a:xfrm>
            <a:off x="215900" y="1419225"/>
            <a:ext cx="2843213" cy="11160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un Life New Text" pitchFamily="2" charset="77"/>
            </a:endParaRPr>
          </a:p>
        </p:txBody>
      </p:sp>
      <p:sp>
        <p:nvSpPr>
          <p:cNvPr id="9" name="Rectangle 8">
            <a:extLst>
              <a:ext uri="{FF2B5EF4-FFF2-40B4-BE49-F238E27FC236}">
                <a16:creationId xmlns:a16="http://schemas.microsoft.com/office/drawing/2014/main" id="{E4923238-AAEA-3311-1B76-232B599FDABD}"/>
              </a:ext>
            </a:extLst>
          </p:cNvPr>
          <p:cNvSpPr/>
          <p:nvPr userDrawn="1"/>
        </p:nvSpPr>
        <p:spPr>
          <a:xfrm>
            <a:off x="3156743" y="1419225"/>
            <a:ext cx="2843213" cy="11160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un Life New Text" pitchFamily="2" charset="77"/>
            </a:endParaRPr>
          </a:p>
        </p:txBody>
      </p:sp>
      <p:sp>
        <p:nvSpPr>
          <p:cNvPr id="10" name="Rectangle 9">
            <a:extLst>
              <a:ext uri="{FF2B5EF4-FFF2-40B4-BE49-F238E27FC236}">
                <a16:creationId xmlns:a16="http://schemas.microsoft.com/office/drawing/2014/main" id="{83B788F1-6012-D560-F1CD-EE5F2B838BA1}"/>
              </a:ext>
            </a:extLst>
          </p:cNvPr>
          <p:cNvSpPr/>
          <p:nvPr userDrawn="1"/>
        </p:nvSpPr>
        <p:spPr>
          <a:xfrm>
            <a:off x="6084887" y="1419225"/>
            <a:ext cx="2843213" cy="11160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un Life New Text" pitchFamily="2" charset="77"/>
            </a:endParaRPr>
          </a:p>
        </p:txBody>
      </p:sp>
      <p:sp>
        <p:nvSpPr>
          <p:cNvPr id="11" name="Rectangle 10">
            <a:extLst>
              <a:ext uri="{FF2B5EF4-FFF2-40B4-BE49-F238E27FC236}">
                <a16:creationId xmlns:a16="http://schemas.microsoft.com/office/drawing/2014/main" id="{233D8033-4A90-1E75-9747-999B07E26A66}"/>
              </a:ext>
            </a:extLst>
          </p:cNvPr>
          <p:cNvSpPr/>
          <p:nvPr userDrawn="1"/>
        </p:nvSpPr>
        <p:spPr>
          <a:xfrm>
            <a:off x="215900" y="2608263"/>
            <a:ext cx="4284663" cy="11160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un Life New Text" pitchFamily="2" charset="77"/>
            </a:endParaRPr>
          </a:p>
        </p:txBody>
      </p:sp>
      <p:sp>
        <p:nvSpPr>
          <p:cNvPr id="12" name="Rectangle 11">
            <a:extLst>
              <a:ext uri="{FF2B5EF4-FFF2-40B4-BE49-F238E27FC236}">
                <a16:creationId xmlns:a16="http://schemas.microsoft.com/office/drawing/2014/main" id="{8D37C1A9-0D32-5D38-442A-20AB9B875D32}"/>
              </a:ext>
            </a:extLst>
          </p:cNvPr>
          <p:cNvSpPr/>
          <p:nvPr userDrawn="1"/>
        </p:nvSpPr>
        <p:spPr>
          <a:xfrm>
            <a:off x="4643437" y="2608263"/>
            <a:ext cx="4284663" cy="11160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un Life New Text" pitchFamily="2" charset="77"/>
            </a:endParaRPr>
          </a:p>
        </p:txBody>
      </p:sp>
      <p:sp>
        <p:nvSpPr>
          <p:cNvPr id="13" name="Rectangle 12">
            <a:extLst>
              <a:ext uri="{FF2B5EF4-FFF2-40B4-BE49-F238E27FC236}">
                <a16:creationId xmlns:a16="http://schemas.microsoft.com/office/drawing/2014/main" id="{6E96CFFF-6D63-3B93-E817-82FFD599E098}"/>
              </a:ext>
            </a:extLst>
          </p:cNvPr>
          <p:cNvSpPr/>
          <p:nvPr userDrawn="1"/>
        </p:nvSpPr>
        <p:spPr>
          <a:xfrm>
            <a:off x="215900" y="3824880"/>
            <a:ext cx="4284663" cy="11160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un Life New Text" pitchFamily="2" charset="77"/>
            </a:endParaRPr>
          </a:p>
        </p:txBody>
      </p:sp>
      <p:sp>
        <p:nvSpPr>
          <p:cNvPr id="14" name="Rectangle 13">
            <a:extLst>
              <a:ext uri="{FF2B5EF4-FFF2-40B4-BE49-F238E27FC236}">
                <a16:creationId xmlns:a16="http://schemas.microsoft.com/office/drawing/2014/main" id="{2BE2293B-519A-F72D-D662-879CCCF478DE}"/>
              </a:ext>
            </a:extLst>
          </p:cNvPr>
          <p:cNvSpPr/>
          <p:nvPr userDrawn="1"/>
        </p:nvSpPr>
        <p:spPr>
          <a:xfrm>
            <a:off x="4643437" y="3824880"/>
            <a:ext cx="4284663" cy="11160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un Life New Text" pitchFamily="2" charset="77"/>
            </a:endParaRPr>
          </a:p>
        </p:txBody>
      </p:sp>
      <p:sp>
        <p:nvSpPr>
          <p:cNvPr id="15" name="Text Placeholder 9">
            <a:extLst>
              <a:ext uri="{FF2B5EF4-FFF2-40B4-BE49-F238E27FC236}">
                <a16:creationId xmlns:a16="http://schemas.microsoft.com/office/drawing/2014/main" id="{25BEF1AC-6CBD-F292-CB10-8BFDF79B2800}"/>
              </a:ext>
            </a:extLst>
          </p:cNvPr>
          <p:cNvSpPr>
            <a:spLocks noGrp="1"/>
          </p:cNvSpPr>
          <p:nvPr>
            <p:ph type="body" sz="quarter" idx="35" hasCustomPrompt="1"/>
          </p:nvPr>
        </p:nvSpPr>
        <p:spPr>
          <a:xfrm>
            <a:off x="935039" y="1568886"/>
            <a:ext cx="2010035" cy="140525"/>
          </a:xfrm>
        </p:spPr>
        <p:txBody>
          <a:bodyPr anchor="t" anchorCtr="0">
            <a:noAutofit/>
          </a:bodyPr>
          <a:lstStyle>
            <a:lvl1pPr marL="0" indent="0">
              <a:buNone/>
              <a:defRPr sz="900" b="1">
                <a:solidFill>
                  <a:schemeClr val="tx1"/>
                </a:solidFill>
              </a:defRPr>
            </a:lvl1pPr>
            <a:lvl2pPr marL="342900" indent="0">
              <a:buNone/>
              <a:defRPr sz="1000">
                <a:solidFill>
                  <a:schemeClr val="tx2"/>
                </a:solidFill>
              </a:defRPr>
            </a:lvl2pPr>
            <a:lvl3pPr marL="685800" indent="0">
              <a:buNone/>
              <a:defRPr sz="900">
                <a:solidFill>
                  <a:schemeClr val="tx2"/>
                </a:solidFill>
              </a:defRPr>
            </a:lvl3pPr>
            <a:lvl4pPr marL="1028700" indent="0">
              <a:buNone/>
              <a:defRPr sz="800">
                <a:solidFill>
                  <a:schemeClr val="tx2"/>
                </a:solidFill>
              </a:defRPr>
            </a:lvl4pPr>
            <a:lvl5pPr marL="1371600" indent="0">
              <a:buNone/>
              <a:defRPr sz="800">
                <a:solidFill>
                  <a:schemeClr val="tx2"/>
                </a:solidFill>
              </a:defRPr>
            </a:lvl5pPr>
          </a:lstStyle>
          <a:p>
            <a:pPr lvl="0"/>
            <a:r>
              <a:rPr lang="en-US" err="1"/>
              <a:t>Subheader goes here.</a:t>
            </a:r>
          </a:p>
        </p:txBody>
      </p:sp>
      <p:sp>
        <p:nvSpPr>
          <p:cNvPr id="16" name="Text Placeholder 32">
            <a:extLst>
              <a:ext uri="{FF2B5EF4-FFF2-40B4-BE49-F238E27FC236}">
                <a16:creationId xmlns:a16="http://schemas.microsoft.com/office/drawing/2014/main" id="{306DD891-EA8A-9247-4E03-C8F7BA9DDC43}"/>
              </a:ext>
            </a:extLst>
          </p:cNvPr>
          <p:cNvSpPr>
            <a:spLocks noGrp="1"/>
          </p:cNvSpPr>
          <p:nvPr>
            <p:ph type="body" sz="quarter" idx="39"/>
          </p:nvPr>
        </p:nvSpPr>
        <p:spPr>
          <a:xfrm>
            <a:off x="935039" y="1767323"/>
            <a:ext cx="2010036" cy="667869"/>
          </a:xfrm>
        </p:spPr>
        <p:txBody>
          <a:bodyPr>
            <a:noAutofit/>
          </a:bodyPr>
          <a:lstStyle>
            <a:lvl1pPr marL="0" indent="0">
              <a:buNone/>
              <a:defRPr sz="800">
                <a:solidFill>
                  <a:schemeClr val="tx1"/>
                </a:solidFill>
              </a:defRPr>
            </a:lvl1pPr>
            <a:lvl2pPr marL="342900" indent="0">
              <a:buNone/>
              <a:defRPr sz="800">
                <a:solidFill>
                  <a:schemeClr val="tx1"/>
                </a:solidFill>
              </a:defRPr>
            </a:lvl2pPr>
            <a:lvl3pPr marL="685800" indent="0">
              <a:buNone/>
              <a:defRPr sz="800">
                <a:solidFill>
                  <a:schemeClr val="tx1"/>
                </a:solidFill>
              </a:defRPr>
            </a:lvl3pPr>
            <a:lvl4pPr marL="1028700" indent="0">
              <a:buNone/>
              <a:defRPr sz="800">
                <a:solidFill>
                  <a:schemeClr val="tx1"/>
                </a:solidFill>
              </a:defRPr>
            </a:lvl4pPr>
            <a:lvl5pPr marL="1371600" indent="0">
              <a:buNone/>
              <a:defRPr sz="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Picture Placeholder 42">
            <a:extLst>
              <a:ext uri="{FF2B5EF4-FFF2-40B4-BE49-F238E27FC236}">
                <a16:creationId xmlns:a16="http://schemas.microsoft.com/office/drawing/2014/main" id="{AE7043E8-FBCF-6007-B1D9-774B080363BB}"/>
              </a:ext>
            </a:extLst>
          </p:cNvPr>
          <p:cNvSpPr>
            <a:spLocks noGrp="1"/>
          </p:cNvSpPr>
          <p:nvPr>
            <p:ph type="pic" sz="quarter" idx="46" hasCustomPrompt="1"/>
          </p:nvPr>
        </p:nvSpPr>
        <p:spPr>
          <a:xfrm>
            <a:off x="348210" y="1615561"/>
            <a:ext cx="522478" cy="723340"/>
          </a:xfrm>
          <a:solidFill>
            <a:schemeClr val="accent2"/>
          </a:solidFill>
        </p:spPr>
        <p:txBody>
          <a:bodyPr anchor="ctr" anchorCtr="0">
            <a:normAutofit/>
          </a:bodyPr>
          <a:lstStyle>
            <a:lvl1pPr marL="0" indent="0" algn="ctr">
              <a:buNone/>
              <a:defRPr sz="500"/>
            </a:lvl1pPr>
          </a:lstStyle>
          <a:p>
            <a:r>
              <a:rPr lang="en-US" dirty="0"/>
              <a:t>CLICK TO INSERT PICTURE</a:t>
            </a:r>
          </a:p>
        </p:txBody>
      </p:sp>
      <p:sp>
        <p:nvSpPr>
          <p:cNvPr id="18" name="Text Placeholder 9">
            <a:extLst>
              <a:ext uri="{FF2B5EF4-FFF2-40B4-BE49-F238E27FC236}">
                <a16:creationId xmlns:a16="http://schemas.microsoft.com/office/drawing/2014/main" id="{19F6B059-D5DD-4A0D-D3AA-9AA2D5249932}"/>
              </a:ext>
            </a:extLst>
          </p:cNvPr>
          <p:cNvSpPr>
            <a:spLocks noGrp="1"/>
          </p:cNvSpPr>
          <p:nvPr>
            <p:ph type="body" sz="quarter" idx="47" hasCustomPrompt="1"/>
          </p:nvPr>
        </p:nvSpPr>
        <p:spPr>
          <a:xfrm>
            <a:off x="3856306" y="1568886"/>
            <a:ext cx="2010035" cy="140525"/>
          </a:xfrm>
        </p:spPr>
        <p:txBody>
          <a:bodyPr anchor="t" anchorCtr="0">
            <a:noAutofit/>
          </a:bodyPr>
          <a:lstStyle>
            <a:lvl1pPr marL="0" indent="0">
              <a:buNone/>
              <a:defRPr sz="900" b="1">
                <a:solidFill>
                  <a:schemeClr val="tx1"/>
                </a:solidFill>
              </a:defRPr>
            </a:lvl1pPr>
            <a:lvl2pPr marL="342900" indent="0">
              <a:buNone/>
              <a:defRPr sz="1000">
                <a:solidFill>
                  <a:schemeClr val="tx2"/>
                </a:solidFill>
              </a:defRPr>
            </a:lvl2pPr>
            <a:lvl3pPr marL="685800" indent="0">
              <a:buNone/>
              <a:defRPr sz="900">
                <a:solidFill>
                  <a:schemeClr val="tx2"/>
                </a:solidFill>
              </a:defRPr>
            </a:lvl3pPr>
            <a:lvl4pPr marL="1028700" indent="0">
              <a:buNone/>
              <a:defRPr sz="800">
                <a:solidFill>
                  <a:schemeClr val="tx2"/>
                </a:solidFill>
              </a:defRPr>
            </a:lvl4pPr>
            <a:lvl5pPr marL="1371600" indent="0">
              <a:buNone/>
              <a:defRPr sz="800">
                <a:solidFill>
                  <a:schemeClr val="tx2"/>
                </a:solidFill>
              </a:defRPr>
            </a:lvl5pPr>
          </a:lstStyle>
          <a:p>
            <a:pPr lvl="0"/>
            <a:r>
              <a:rPr lang="en-US" err="1"/>
              <a:t>Subheader goes here.</a:t>
            </a:r>
          </a:p>
        </p:txBody>
      </p:sp>
      <p:sp>
        <p:nvSpPr>
          <p:cNvPr id="19" name="Text Placeholder 32">
            <a:extLst>
              <a:ext uri="{FF2B5EF4-FFF2-40B4-BE49-F238E27FC236}">
                <a16:creationId xmlns:a16="http://schemas.microsoft.com/office/drawing/2014/main" id="{D38C44B3-A269-67F7-4EF3-4934DF3CF37C}"/>
              </a:ext>
            </a:extLst>
          </p:cNvPr>
          <p:cNvSpPr>
            <a:spLocks noGrp="1"/>
          </p:cNvSpPr>
          <p:nvPr>
            <p:ph type="body" sz="quarter" idx="48"/>
          </p:nvPr>
        </p:nvSpPr>
        <p:spPr>
          <a:xfrm>
            <a:off x="3856306" y="1767323"/>
            <a:ext cx="2010036" cy="667869"/>
          </a:xfrm>
        </p:spPr>
        <p:txBody>
          <a:bodyPr>
            <a:noAutofit/>
          </a:bodyPr>
          <a:lstStyle>
            <a:lvl1pPr marL="0" indent="0">
              <a:buNone/>
              <a:defRPr sz="800">
                <a:solidFill>
                  <a:schemeClr val="tx1"/>
                </a:solidFill>
              </a:defRPr>
            </a:lvl1pPr>
            <a:lvl2pPr marL="342900" indent="0">
              <a:buNone/>
              <a:defRPr sz="800">
                <a:solidFill>
                  <a:schemeClr val="tx1"/>
                </a:solidFill>
              </a:defRPr>
            </a:lvl2pPr>
            <a:lvl3pPr marL="685800" indent="0">
              <a:buNone/>
              <a:defRPr sz="800">
                <a:solidFill>
                  <a:schemeClr val="tx1"/>
                </a:solidFill>
              </a:defRPr>
            </a:lvl3pPr>
            <a:lvl4pPr marL="1028700" indent="0">
              <a:buNone/>
              <a:defRPr sz="800">
                <a:solidFill>
                  <a:schemeClr val="tx1"/>
                </a:solidFill>
              </a:defRPr>
            </a:lvl4pPr>
            <a:lvl5pPr marL="1371600" indent="0">
              <a:buNone/>
              <a:defRPr sz="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Picture Placeholder 42">
            <a:extLst>
              <a:ext uri="{FF2B5EF4-FFF2-40B4-BE49-F238E27FC236}">
                <a16:creationId xmlns:a16="http://schemas.microsoft.com/office/drawing/2014/main" id="{DAC687B8-6538-7DA3-DF46-8E5E29C9EE7B}"/>
              </a:ext>
            </a:extLst>
          </p:cNvPr>
          <p:cNvSpPr>
            <a:spLocks noGrp="1"/>
          </p:cNvSpPr>
          <p:nvPr>
            <p:ph type="pic" sz="quarter" idx="49" hasCustomPrompt="1"/>
          </p:nvPr>
        </p:nvSpPr>
        <p:spPr>
          <a:xfrm>
            <a:off x="3269477" y="1615561"/>
            <a:ext cx="522478" cy="723340"/>
          </a:xfrm>
          <a:solidFill>
            <a:schemeClr val="accent2"/>
          </a:solidFill>
        </p:spPr>
        <p:txBody>
          <a:bodyPr anchor="ctr" anchorCtr="0">
            <a:normAutofit/>
          </a:bodyPr>
          <a:lstStyle>
            <a:lvl1pPr marL="0" indent="0" algn="ctr">
              <a:buNone/>
              <a:defRPr sz="500"/>
            </a:lvl1pPr>
          </a:lstStyle>
          <a:p>
            <a:r>
              <a:rPr lang="en-US" dirty="0"/>
              <a:t>CLICK TO INSERT PICTURE</a:t>
            </a:r>
          </a:p>
        </p:txBody>
      </p:sp>
      <p:sp>
        <p:nvSpPr>
          <p:cNvPr id="21" name="Text Placeholder 9">
            <a:extLst>
              <a:ext uri="{FF2B5EF4-FFF2-40B4-BE49-F238E27FC236}">
                <a16:creationId xmlns:a16="http://schemas.microsoft.com/office/drawing/2014/main" id="{0FEFA35E-B823-AAE3-3188-9D7A3978FDA6}"/>
              </a:ext>
            </a:extLst>
          </p:cNvPr>
          <p:cNvSpPr>
            <a:spLocks noGrp="1"/>
          </p:cNvSpPr>
          <p:nvPr>
            <p:ph type="body" sz="quarter" idx="50" hasCustomPrompt="1"/>
          </p:nvPr>
        </p:nvSpPr>
        <p:spPr>
          <a:xfrm>
            <a:off x="6785754" y="1568886"/>
            <a:ext cx="2010035" cy="140525"/>
          </a:xfrm>
        </p:spPr>
        <p:txBody>
          <a:bodyPr anchor="t" anchorCtr="0">
            <a:noAutofit/>
          </a:bodyPr>
          <a:lstStyle>
            <a:lvl1pPr marL="0" indent="0">
              <a:buNone/>
              <a:defRPr sz="900" b="1">
                <a:solidFill>
                  <a:schemeClr val="tx1"/>
                </a:solidFill>
              </a:defRPr>
            </a:lvl1pPr>
            <a:lvl2pPr marL="342900" indent="0">
              <a:buNone/>
              <a:defRPr sz="1000">
                <a:solidFill>
                  <a:schemeClr val="tx2"/>
                </a:solidFill>
              </a:defRPr>
            </a:lvl2pPr>
            <a:lvl3pPr marL="685800" indent="0">
              <a:buNone/>
              <a:defRPr sz="900">
                <a:solidFill>
                  <a:schemeClr val="tx2"/>
                </a:solidFill>
              </a:defRPr>
            </a:lvl3pPr>
            <a:lvl4pPr marL="1028700" indent="0">
              <a:buNone/>
              <a:defRPr sz="800">
                <a:solidFill>
                  <a:schemeClr val="tx2"/>
                </a:solidFill>
              </a:defRPr>
            </a:lvl4pPr>
            <a:lvl5pPr marL="1371600" indent="0">
              <a:buNone/>
              <a:defRPr sz="800">
                <a:solidFill>
                  <a:schemeClr val="tx2"/>
                </a:solidFill>
              </a:defRPr>
            </a:lvl5pPr>
          </a:lstStyle>
          <a:p>
            <a:pPr lvl="0"/>
            <a:r>
              <a:rPr lang="en-US" err="1"/>
              <a:t>Subheader goes here.</a:t>
            </a:r>
          </a:p>
        </p:txBody>
      </p:sp>
      <p:sp>
        <p:nvSpPr>
          <p:cNvPr id="22" name="Text Placeholder 32">
            <a:extLst>
              <a:ext uri="{FF2B5EF4-FFF2-40B4-BE49-F238E27FC236}">
                <a16:creationId xmlns:a16="http://schemas.microsoft.com/office/drawing/2014/main" id="{A6B82983-BED2-D0BA-E34B-57A7DB4B91B3}"/>
              </a:ext>
            </a:extLst>
          </p:cNvPr>
          <p:cNvSpPr>
            <a:spLocks noGrp="1"/>
          </p:cNvSpPr>
          <p:nvPr>
            <p:ph type="body" sz="quarter" idx="51"/>
          </p:nvPr>
        </p:nvSpPr>
        <p:spPr>
          <a:xfrm>
            <a:off x="6785754" y="1767323"/>
            <a:ext cx="2010036" cy="667869"/>
          </a:xfrm>
        </p:spPr>
        <p:txBody>
          <a:bodyPr>
            <a:noAutofit/>
          </a:bodyPr>
          <a:lstStyle>
            <a:lvl1pPr marL="0" indent="0">
              <a:buNone/>
              <a:defRPr sz="800">
                <a:solidFill>
                  <a:schemeClr val="tx1"/>
                </a:solidFill>
              </a:defRPr>
            </a:lvl1pPr>
            <a:lvl2pPr marL="342900" indent="0">
              <a:buNone/>
              <a:defRPr sz="800">
                <a:solidFill>
                  <a:schemeClr val="tx1"/>
                </a:solidFill>
              </a:defRPr>
            </a:lvl2pPr>
            <a:lvl3pPr marL="685800" indent="0">
              <a:buNone/>
              <a:defRPr sz="800">
                <a:solidFill>
                  <a:schemeClr val="tx1"/>
                </a:solidFill>
              </a:defRPr>
            </a:lvl3pPr>
            <a:lvl4pPr marL="1028700" indent="0">
              <a:buNone/>
              <a:defRPr sz="800">
                <a:solidFill>
                  <a:schemeClr val="tx1"/>
                </a:solidFill>
              </a:defRPr>
            </a:lvl4pPr>
            <a:lvl5pPr marL="1371600" indent="0">
              <a:buNone/>
              <a:defRPr sz="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Picture Placeholder 42">
            <a:extLst>
              <a:ext uri="{FF2B5EF4-FFF2-40B4-BE49-F238E27FC236}">
                <a16:creationId xmlns:a16="http://schemas.microsoft.com/office/drawing/2014/main" id="{FF98E427-BE82-669F-F2CF-2BB448B764DB}"/>
              </a:ext>
            </a:extLst>
          </p:cNvPr>
          <p:cNvSpPr>
            <a:spLocks noGrp="1"/>
          </p:cNvSpPr>
          <p:nvPr>
            <p:ph type="pic" sz="quarter" idx="52" hasCustomPrompt="1"/>
          </p:nvPr>
        </p:nvSpPr>
        <p:spPr>
          <a:xfrm>
            <a:off x="6198925" y="1615561"/>
            <a:ext cx="522478" cy="723340"/>
          </a:xfrm>
          <a:solidFill>
            <a:schemeClr val="accent2"/>
          </a:solidFill>
        </p:spPr>
        <p:txBody>
          <a:bodyPr anchor="ctr" anchorCtr="0">
            <a:normAutofit/>
          </a:bodyPr>
          <a:lstStyle>
            <a:lvl1pPr marL="0" indent="0" algn="ctr">
              <a:buNone/>
              <a:defRPr sz="500"/>
            </a:lvl1pPr>
          </a:lstStyle>
          <a:p>
            <a:r>
              <a:rPr lang="en-US" dirty="0"/>
              <a:t>CLICK TO INSERT PICTURE</a:t>
            </a:r>
          </a:p>
        </p:txBody>
      </p:sp>
      <p:sp>
        <p:nvSpPr>
          <p:cNvPr id="24" name="Text Placeholder 9">
            <a:extLst>
              <a:ext uri="{FF2B5EF4-FFF2-40B4-BE49-F238E27FC236}">
                <a16:creationId xmlns:a16="http://schemas.microsoft.com/office/drawing/2014/main" id="{C98C6CB1-222B-6AFE-169F-A237D4089113}"/>
              </a:ext>
            </a:extLst>
          </p:cNvPr>
          <p:cNvSpPr>
            <a:spLocks noGrp="1"/>
          </p:cNvSpPr>
          <p:nvPr>
            <p:ph type="body" sz="quarter" idx="53" hasCustomPrompt="1"/>
          </p:nvPr>
        </p:nvSpPr>
        <p:spPr>
          <a:xfrm>
            <a:off x="935039" y="2743168"/>
            <a:ext cx="3430016" cy="140525"/>
          </a:xfrm>
        </p:spPr>
        <p:txBody>
          <a:bodyPr anchor="t" anchorCtr="0">
            <a:noAutofit/>
          </a:bodyPr>
          <a:lstStyle>
            <a:lvl1pPr marL="0" indent="0">
              <a:buNone/>
              <a:defRPr sz="900" b="1">
                <a:solidFill>
                  <a:schemeClr val="tx1"/>
                </a:solidFill>
              </a:defRPr>
            </a:lvl1pPr>
            <a:lvl2pPr marL="342900" indent="0">
              <a:buNone/>
              <a:defRPr sz="1000">
                <a:solidFill>
                  <a:schemeClr val="tx2"/>
                </a:solidFill>
              </a:defRPr>
            </a:lvl2pPr>
            <a:lvl3pPr marL="685800" indent="0">
              <a:buNone/>
              <a:defRPr sz="900">
                <a:solidFill>
                  <a:schemeClr val="tx2"/>
                </a:solidFill>
              </a:defRPr>
            </a:lvl3pPr>
            <a:lvl4pPr marL="1028700" indent="0">
              <a:buNone/>
              <a:defRPr sz="800">
                <a:solidFill>
                  <a:schemeClr val="tx2"/>
                </a:solidFill>
              </a:defRPr>
            </a:lvl4pPr>
            <a:lvl5pPr marL="1371600" indent="0">
              <a:buNone/>
              <a:defRPr sz="800">
                <a:solidFill>
                  <a:schemeClr val="tx2"/>
                </a:solidFill>
              </a:defRPr>
            </a:lvl5pPr>
          </a:lstStyle>
          <a:p>
            <a:pPr lvl="0"/>
            <a:r>
              <a:rPr lang="en-US" err="1"/>
              <a:t>Subheader goes here.</a:t>
            </a:r>
          </a:p>
        </p:txBody>
      </p:sp>
      <p:sp>
        <p:nvSpPr>
          <p:cNvPr id="25" name="Text Placeholder 32">
            <a:extLst>
              <a:ext uri="{FF2B5EF4-FFF2-40B4-BE49-F238E27FC236}">
                <a16:creationId xmlns:a16="http://schemas.microsoft.com/office/drawing/2014/main" id="{83362D77-B6AD-46F5-B12B-0883235381CE}"/>
              </a:ext>
            </a:extLst>
          </p:cNvPr>
          <p:cNvSpPr>
            <a:spLocks noGrp="1"/>
          </p:cNvSpPr>
          <p:nvPr>
            <p:ph type="body" sz="quarter" idx="54"/>
          </p:nvPr>
        </p:nvSpPr>
        <p:spPr>
          <a:xfrm>
            <a:off x="935039" y="2941605"/>
            <a:ext cx="3430018" cy="667869"/>
          </a:xfrm>
        </p:spPr>
        <p:txBody>
          <a:bodyPr>
            <a:noAutofit/>
          </a:bodyPr>
          <a:lstStyle>
            <a:lvl1pPr marL="0" indent="0">
              <a:buNone/>
              <a:defRPr sz="800">
                <a:solidFill>
                  <a:schemeClr val="tx1"/>
                </a:solidFill>
              </a:defRPr>
            </a:lvl1pPr>
            <a:lvl2pPr marL="342900" indent="0">
              <a:buNone/>
              <a:defRPr sz="800">
                <a:solidFill>
                  <a:schemeClr val="tx1"/>
                </a:solidFill>
              </a:defRPr>
            </a:lvl2pPr>
            <a:lvl3pPr marL="685800" indent="0">
              <a:buNone/>
              <a:defRPr sz="800">
                <a:solidFill>
                  <a:schemeClr val="tx1"/>
                </a:solidFill>
              </a:defRPr>
            </a:lvl3pPr>
            <a:lvl4pPr marL="1028700" indent="0">
              <a:buNone/>
              <a:defRPr sz="800">
                <a:solidFill>
                  <a:schemeClr val="tx1"/>
                </a:solidFill>
              </a:defRPr>
            </a:lvl4pPr>
            <a:lvl5pPr marL="1371600" indent="0">
              <a:buNone/>
              <a:defRPr sz="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Picture Placeholder 42">
            <a:extLst>
              <a:ext uri="{FF2B5EF4-FFF2-40B4-BE49-F238E27FC236}">
                <a16:creationId xmlns:a16="http://schemas.microsoft.com/office/drawing/2014/main" id="{A800F9CE-9041-C86D-674B-609A51E04DDF}"/>
              </a:ext>
            </a:extLst>
          </p:cNvPr>
          <p:cNvSpPr>
            <a:spLocks noGrp="1"/>
          </p:cNvSpPr>
          <p:nvPr>
            <p:ph type="pic" sz="quarter" idx="55" hasCustomPrompt="1"/>
          </p:nvPr>
        </p:nvSpPr>
        <p:spPr>
          <a:xfrm>
            <a:off x="348210" y="2789843"/>
            <a:ext cx="522478" cy="723340"/>
          </a:xfrm>
          <a:solidFill>
            <a:schemeClr val="accent2"/>
          </a:solidFill>
        </p:spPr>
        <p:txBody>
          <a:bodyPr anchor="ctr" anchorCtr="0">
            <a:normAutofit/>
          </a:bodyPr>
          <a:lstStyle>
            <a:lvl1pPr marL="0" indent="0" algn="ctr">
              <a:buNone/>
              <a:defRPr sz="500"/>
            </a:lvl1pPr>
          </a:lstStyle>
          <a:p>
            <a:r>
              <a:rPr lang="en-US" dirty="0"/>
              <a:t>CLICK TO INSERT PICTURE</a:t>
            </a:r>
          </a:p>
        </p:txBody>
      </p:sp>
      <p:sp>
        <p:nvSpPr>
          <p:cNvPr id="27" name="Text Placeholder 9">
            <a:extLst>
              <a:ext uri="{FF2B5EF4-FFF2-40B4-BE49-F238E27FC236}">
                <a16:creationId xmlns:a16="http://schemas.microsoft.com/office/drawing/2014/main" id="{A1416BDE-92B4-54DA-1113-EA73E9844661}"/>
              </a:ext>
            </a:extLst>
          </p:cNvPr>
          <p:cNvSpPr>
            <a:spLocks noGrp="1"/>
          </p:cNvSpPr>
          <p:nvPr>
            <p:ph type="body" sz="quarter" idx="56" hasCustomPrompt="1"/>
          </p:nvPr>
        </p:nvSpPr>
        <p:spPr>
          <a:xfrm>
            <a:off x="5365771" y="2743168"/>
            <a:ext cx="3430016" cy="140525"/>
          </a:xfrm>
        </p:spPr>
        <p:txBody>
          <a:bodyPr anchor="t" anchorCtr="0">
            <a:noAutofit/>
          </a:bodyPr>
          <a:lstStyle>
            <a:lvl1pPr marL="0" indent="0">
              <a:buNone/>
              <a:defRPr sz="900" b="1">
                <a:solidFill>
                  <a:schemeClr val="tx1"/>
                </a:solidFill>
              </a:defRPr>
            </a:lvl1pPr>
            <a:lvl2pPr marL="342900" indent="0">
              <a:buNone/>
              <a:defRPr sz="1000">
                <a:solidFill>
                  <a:schemeClr val="tx2"/>
                </a:solidFill>
              </a:defRPr>
            </a:lvl2pPr>
            <a:lvl3pPr marL="685800" indent="0">
              <a:buNone/>
              <a:defRPr sz="900">
                <a:solidFill>
                  <a:schemeClr val="tx2"/>
                </a:solidFill>
              </a:defRPr>
            </a:lvl3pPr>
            <a:lvl4pPr marL="1028700" indent="0">
              <a:buNone/>
              <a:defRPr sz="800">
                <a:solidFill>
                  <a:schemeClr val="tx2"/>
                </a:solidFill>
              </a:defRPr>
            </a:lvl4pPr>
            <a:lvl5pPr marL="1371600" indent="0">
              <a:buNone/>
              <a:defRPr sz="800">
                <a:solidFill>
                  <a:schemeClr val="tx2"/>
                </a:solidFill>
              </a:defRPr>
            </a:lvl5pPr>
          </a:lstStyle>
          <a:p>
            <a:pPr lvl="0"/>
            <a:r>
              <a:rPr lang="en-US" err="1"/>
              <a:t>Subheader goes here.</a:t>
            </a:r>
          </a:p>
        </p:txBody>
      </p:sp>
      <p:sp>
        <p:nvSpPr>
          <p:cNvPr id="28" name="Text Placeholder 32">
            <a:extLst>
              <a:ext uri="{FF2B5EF4-FFF2-40B4-BE49-F238E27FC236}">
                <a16:creationId xmlns:a16="http://schemas.microsoft.com/office/drawing/2014/main" id="{AA7A5419-060B-866A-3638-18BD9ABD8EC5}"/>
              </a:ext>
            </a:extLst>
          </p:cNvPr>
          <p:cNvSpPr>
            <a:spLocks noGrp="1"/>
          </p:cNvSpPr>
          <p:nvPr>
            <p:ph type="body" sz="quarter" idx="57"/>
          </p:nvPr>
        </p:nvSpPr>
        <p:spPr>
          <a:xfrm>
            <a:off x="5365771" y="2941605"/>
            <a:ext cx="3430018" cy="667869"/>
          </a:xfrm>
        </p:spPr>
        <p:txBody>
          <a:bodyPr>
            <a:noAutofit/>
          </a:bodyPr>
          <a:lstStyle>
            <a:lvl1pPr marL="0" indent="0">
              <a:buNone/>
              <a:defRPr sz="800">
                <a:solidFill>
                  <a:schemeClr val="tx1"/>
                </a:solidFill>
              </a:defRPr>
            </a:lvl1pPr>
            <a:lvl2pPr marL="342900" indent="0">
              <a:buNone/>
              <a:defRPr sz="800">
                <a:solidFill>
                  <a:schemeClr val="tx1"/>
                </a:solidFill>
              </a:defRPr>
            </a:lvl2pPr>
            <a:lvl3pPr marL="685800" indent="0">
              <a:buNone/>
              <a:defRPr sz="800">
                <a:solidFill>
                  <a:schemeClr val="tx1"/>
                </a:solidFill>
              </a:defRPr>
            </a:lvl3pPr>
            <a:lvl4pPr marL="1028700" indent="0">
              <a:buNone/>
              <a:defRPr sz="800">
                <a:solidFill>
                  <a:schemeClr val="tx1"/>
                </a:solidFill>
              </a:defRPr>
            </a:lvl4pPr>
            <a:lvl5pPr marL="1371600" indent="0">
              <a:buNone/>
              <a:defRPr sz="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Picture Placeholder 42">
            <a:extLst>
              <a:ext uri="{FF2B5EF4-FFF2-40B4-BE49-F238E27FC236}">
                <a16:creationId xmlns:a16="http://schemas.microsoft.com/office/drawing/2014/main" id="{6ADAEBC5-AD26-30C8-0351-BB9C77FD7AC0}"/>
              </a:ext>
            </a:extLst>
          </p:cNvPr>
          <p:cNvSpPr>
            <a:spLocks noGrp="1"/>
          </p:cNvSpPr>
          <p:nvPr>
            <p:ph type="pic" sz="quarter" idx="58" hasCustomPrompt="1"/>
          </p:nvPr>
        </p:nvSpPr>
        <p:spPr>
          <a:xfrm>
            <a:off x="4778942" y="2789843"/>
            <a:ext cx="522478" cy="723340"/>
          </a:xfrm>
          <a:solidFill>
            <a:schemeClr val="accent2"/>
          </a:solidFill>
        </p:spPr>
        <p:txBody>
          <a:bodyPr anchor="ctr" anchorCtr="0">
            <a:normAutofit/>
          </a:bodyPr>
          <a:lstStyle>
            <a:lvl1pPr marL="0" indent="0" algn="ctr">
              <a:buNone/>
              <a:defRPr sz="500"/>
            </a:lvl1pPr>
          </a:lstStyle>
          <a:p>
            <a:r>
              <a:rPr lang="en-US" dirty="0"/>
              <a:t>CLICK TO INSERT PICTURE</a:t>
            </a:r>
          </a:p>
        </p:txBody>
      </p:sp>
      <p:sp>
        <p:nvSpPr>
          <p:cNvPr id="30" name="Text Placeholder 9">
            <a:extLst>
              <a:ext uri="{FF2B5EF4-FFF2-40B4-BE49-F238E27FC236}">
                <a16:creationId xmlns:a16="http://schemas.microsoft.com/office/drawing/2014/main" id="{4868867B-06CF-B338-EFA7-1B4285076BF2}"/>
              </a:ext>
            </a:extLst>
          </p:cNvPr>
          <p:cNvSpPr>
            <a:spLocks noGrp="1"/>
          </p:cNvSpPr>
          <p:nvPr>
            <p:ph type="body" sz="quarter" idx="59" hasCustomPrompt="1"/>
          </p:nvPr>
        </p:nvSpPr>
        <p:spPr>
          <a:xfrm>
            <a:off x="935039" y="3946326"/>
            <a:ext cx="3430016" cy="140525"/>
          </a:xfrm>
        </p:spPr>
        <p:txBody>
          <a:bodyPr anchor="t" anchorCtr="0">
            <a:noAutofit/>
          </a:bodyPr>
          <a:lstStyle>
            <a:lvl1pPr marL="0" indent="0">
              <a:buNone/>
              <a:defRPr sz="900" b="1">
                <a:solidFill>
                  <a:schemeClr val="tx1"/>
                </a:solidFill>
              </a:defRPr>
            </a:lvl1pPr>
            <a:lvl2pPr marL="342900" indent="0">
              <a:buNone/>
              <a:defRPr sz="1000">
                <a:solidFill>
                  <a:schemeClr val="tx2"/>
                </a:solidFill>
              </a:defRPr>
            </a:lvl2pPr>
            <a:lvl3pPr marL="685800" indent="0">
              <a:buNone/>
              <a:defRPr sz="900">
                <a:solidFill>
                  <a:schemeClr val="tx2"/>
                </a:solidFill>
              </a:defRPr>
            </a:lvl3pPr>
            <a:lvl4pPr marL="1028700" indent="0">
              <a:buNone/>
              <a:defRPr sz="800">
                <a:solidFill>
                  <a:schemeClr val="tx2"/>
                </a:solidFill>
              </a:defRPr>
            </a:lvl4pPr>
            <a:lvl5pPr marL="1371600" indent="0">
              <a:buNone/>
              <a:defRPr sz="800">
                <a:solidFill>
                  <a:schemeClr val="tx2"/>
                </a:solidFill>
              </a:defRPr>
            </a:lvl5pPr>
          </a:lstStyle>
          <a:p>
            <a:pPr lvl="0"/>
            <a:r>
              <a:rPr lang="en-US" err="1"/>
              <a:t>Subheader goes here.</a:t>
            </a:r>
          </a:p>
        </p:txBody>
      </p:sp>
      <p:sp>
        <p:nvSpPr>
          <p:cNvPr id="31" name="Text Placeholder 32">
            <a:extLst>
              <a:ext uri="{FF2B5EF4-FFF2-40B4-BE49-F238E27FC236}">
                <a16:creationId xmlns:a16="http://schemas.microsoft.com/office/drawing/2014/main" id="{45856CB2-3EFB-0690-1F14-C969A0ABAC6A}"/>
              </a:ext>
            </a:extLst>
          </p:cNvPr>
          <p:cNvSpPr>
            <a:spLocks noGrp="1"/>
          </p:cNvSpPr>
          <p:nvPr>
            <p:ph type="body" sz="quarter" idx="60"/>
          </p:nvPr>
        </p:nvSpPr>
        <p:spPr>
          <a:xfrm>
            <a:off x="935039" y="4144763"/>
            <a:ext cx="3430018" cy="667869"/>
          </a:xfrm>
        </p:spPr>
        <p:txBody>
          <a:bodyPr>
            <a:noAutofit/>
          </a:bodyPr>
          <a:lstStyle>
            <a:lvl1pPr marL="0" indent="0">
              <a:buNone/>
              <a:defRPr sz="800">
                <a:solidFill>
                  <a:schemeClr val="tx1"/>
                </a:solidFill>
              </a:defRPr>
            </a:lvl1pPr>
            <a:lvl2pPr marL="342900" indent="0">
              <a:buNone/>
              <a:defRPr sz="800">
                <a:solidFill>
                  <a:schemeClr val="tx1"/>
                </a:solidFill>
              </a:defRPr>
            </a:lvl2pPr>
            <a:lvl3pPr marL="685800" indent="0">
              <a:buNone/>
              <a:defRPr sz="800">
                <a:solidFill>
                  <a:schemeClr val="tx1"/>
                </a:solidFill>
              </a:defRPr>
            </a:lvl3pPr>
            <a:lvl4pPr marL="1028700" indent="0">
              <a:buNone/>
              <a:defRPr sz="800">
                <a:solidFill>
                  <a:schemeClr val="tx1"/>
                </a:solidFill>
              </a:defRPr>
            </a:lvl4pPr>
            <a:lvl5pPr marL="1371600" indent="0">
              <a:buNone/>
              <a:defRPr sz="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Picture Placeholder 42">
            <a:extLst>
              <a:ext uri="{FF2B5EF4-FFF2-40B4-BE49-F238E27FC236}">
                <a16:creationId xmlns:a16="http://schemas.microsoft.com/office/drawing/2014/main" id="{AEC65C40-26B6-4785-C35A-E29368598AA9}"/>
              </a:ext>
            </a:extLst>
          </p:cNvPr>
          <p:cNvSpPr>
            <a:spLocks noGrp="1"/>
          </p:cNvSpPr>
          <p:nvPr>
            <p:ph type="pic" sz="quarter" idx="61" hasCustomPrompt="1"/>
          </p:nvPr>
        </p:nvSpPr>
        <p:spPr>
          <a:xfrm>
            <a:off x="348210" y="3993001"/>
            <a:ext cx="522478" cy="723340"/>
          </a:xfrm>
          <a:solidFill>
            <a:schemeClr val="accent2"/>
          </a:solidFill>
        </p:spPr>
        <p:txBody>
          <a:bodyPr anchor="ctr" anchorCtr="0">
            <a:normAutofit/>
          </a:bodyPr>
          <a:lstStyle>
            <a:lvl1pPr marL="0" indent="0" algn="ctr">
              <a:buNone/>
              <a:defRPr sz="500"/>
            </a:lvl1pPr>
          </a:lstStyle>
          <a:p>
            <a:r>
              <a:rPr lang="en-US" dirty="0"/>
              <a:t>CLICK TO INSERT PICTURE</a:t>
            </a:r>
          </a:p>
        </p:txBody>
      </p:sp>
      <p:sp>
        <p:nvSpPr>
          <p:cNvPr id="33" name="Text Placeholder 9">
            <a:extLst>
              <a:ext uri="{FF2B5EF4-FFF2-40B4-BE49-F238E27FC236}">
                <a16:creationId xmlns:a16="http://schemas.microsoft.com/office/drawing/2014/main" id="{EEC3CD7E-008A-0911-0C42-6CC6F76670E7}"/>
              </a:ext>
            </a:extLst>
          </p:cNvPr>
          <p:cNvSpPr>
            <a:spLocks noGrp="1"/>
          </p:cNvSpPr>
          <p:nvPr>
            <p:ph type="body" sz="quarter" idx="62" hasCustomPrompt="1"/>
          </p:nvPr>
        </p:nvSpPr>
        <p:spPr>
          <a:xfrm>
            <a:off x="5365771" y="3946326"/>
            <a:ext cx="3430016" cy="140525"/>
          </a:xfrm>
        </p:spPr>
        <p:txBody>
          <a:bodyPr anchor="t" anchorCtr="0">
            <a:noAutofit/>
          </a:bodyPr>
          <a:lstStyle>
            <a:lvl1pPr marL="0" indent="0">
              <a:buNone/>
              <a:defRPr sz="900" b="1">
                <a:solidFill>
                  <a:schemeClr val="tx1"/>
                </a:solidFill>
              </a:defRPr>
            </a:lvl1pPr>
            <a:lvl2pPr marL="342900" indent="0">
              <a:buNone/>
              <a:defRPr sz="1000">
                <a:solidFill>
                  <a:schemeClr val="tx2"/>
                </a:solidFill>
              </a:defRPr>
            </a:lvl2pPr>
            <a:lvl3pPr marL="685800" indent="0">
              <a:buNone/>
              <a:defRPr sz="900">
                <a:solidFill>
                  <a:schemeClr val="tx2"/>
                </a:solidFill>
              </a:defRPr>
            </a:lvl3pPr>
            <a:lvl4pPr marL="1028700" indent="0">
              <a:buNone/>
              <a:defRPr sz="800">
                <a:solidFill>
                  <a:schemeClr val="tx2"/>
                </a:solidFill>
              </a:defRPr>
            </a:lvl4pPr>
            <a:lvl5pPr marL="1371600" indent="0">
              <a:buNone/>
              <a:defRPr sz="800">
                <a:solidFill>
                  <a:schemeClr val="tx2"/>
                </a:solidFill>
              </a:defRPr>
            </a:lvl5pPr>
          </a:lstStyle>
          <a:p>
            <a:pPr lvl="0"/>
            <a:r>
              <a:rPr lang="en-US" err="1"/>
              <a:t>Subheader goes here.</a:t>
            </a:r>
          </a:p>
        </p:txBody>
      </p:sp>
      <p:sp>
        <p:nvSpPr>
          <p:cNvPr id="34" name="Text Placeholder 32">
            <a:extLst>
              <a:ext uri="{FF2B5EF4-FFF2-40B4-BE49-F238E27FC236}">
                <a16:creationId xmlns:a16="http://schemas.microsoft.com/office/drawing/2014/main" id="{B5C9427E-D8DD-4AA3-033A-E5AB8628EEFF}"/>
              </a:ext>
            </a:extLst>
          </p:cNvPr>
          <p:cNvSpPr>
            <a:spLocks noGrp="1"/>
          </p:cNvSpPr>
          <p:nvPr>
            <p:ph type="body" sz="quarter" idx="63"/>
          </p:nvPr>
        </p:nvSpPr>
        <p:spPr>
          <a:xfrm>
            <a:off x="5365771" y="4144763"/>
            <a:ext cx="3430018" cy="667869"/>
          </a:xfrm>
        </p:spPr>
        <p:txBody>
          <a:bodyPr>
            <a:noAutofit/>
          </a:bodyPr>
          <a:lstStyle>
            <a:lvl1pPr marL="0" indent="0">
              <a:buNone/>
              <a:defRPr sz="800">
                <a:solidFill>
                  <a:schemeClr val="tx1"/>
                </a:solidFill>
              </a:defRPr>
            </a:lvl1pPr>
            <a:lvl2pPr marL="342900" indent="0">
              <a:buNone/>
              <a:defRPr sz="800">
                <a:solidFill>
                  <a:schemeClr val="tx1"/>
                </a:solidFill>
              </a:defRPr>
            </a:lvl2pPr>
            <a:lvl3pPr marL="685800" indent="0">
              <a:buNone/>
              <a:defRPr sz="800">
                <a:solidFill>
                  <a:schemeClr val="tx1"/>
                </a:solidFill>
              </a:defRPr>
            </a:lvl3pPr>
            <a:lvl4pPr marL="1028700" indent="0">
              <a:buNone/>
              <a:defRPr sz="800">
                <a:solidFill>
                  <a:schemeClr val="tx1"/>
                </a:solidFill>
              </a:defRPr>
            </a:lvl4pPr>
            <a:lvl5pPr marL="1371600" indent="0">
              <a:buNone/>
              <a:defRPr sz="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 name="Picture Placeholder 42">
            <a:extLst>
              <a:ext uri="{FF2B5EF4-FFF2-40B4-BE49-F238E27FC236}">
                <a16:creationId xmlns:a16="http://schemas.microsoft.com/office/drawing/2014/main" id="{DEAA93CA-8846-45AB-5ADC-B6FB7B378705}"/>
              </a:ext>
            </a:extLst>
          </p:cNvPr>
          <p:cNvSpPr>
            <a:spLocks noGrp="1"/>
          </p:cNvSpPr>
          <p:nvPr>
            <p:ph type="pic" sz="quarter" idx="64" hasCustomPrompt="1"/>
          </p:nvPr>
        </p:nvSpPr>
        <p:spPr>
          <a:xfrm>
            <a:off x="4778942" y="3993001"/>
            <a:ext cx="522478" cy="723340"/>
          </a:xfrm>
          <a:solidFill>
            <a:schemeClr val="accent2"/>
          </a:solidFill>
        </p:spPr>
        <p:txBody>
          <a:bodyPr anchor="ctr" anchorCtr="0">
            <a:normAutofit/>
          </a:bodyPr>
          <a:lstStyle>
            <a:lvl1pPr marL="0" indent="0" algn="ctr">
              <a:buNone/>
              <a:defRPr sz="500"/>
            </a:lvl1pPr>
          </a:lstStyle>
          <a:p>
            <a:r>
              <a:rPr lang="en-US" dirty="0"/>
              <a:t>CLICK TO INSERT PICTURE</a:t>
            </a:r>
          </a:p>
        </p:txBody>
      </p:sp>
      <p:sp>
        <p:nvSpPr>
          <p:cNvPr id="2" name="Footer Placeholder 4">
            <a:extLst>
              <a:ext uri="{FF2B5EF4-FFF2-40B4-BE49-F238E27FC236}">
                <a16:creationId xmlns:a16="http://schemas.microsoft.com/office/drawing/2014/main" id="{FEA251B3-7CC4-84A6-AC02-FFCF8A8FC2EE}"/>
              </a:ext>
            </a:extLst>
          </p:cNvPr>
          <p:cNvSpPr>
            <a:spLocks noGrp="1"/>
          </p:cNvSpPr>
          <p:nvPr>
            <p:ph type="ftr" sz="quarter" idx="11"/>
          </p:nvPr>
        </p:nvSpPr>
        <p:spPr>
          <a:xfrm>
            <a:off x="828495" y="4948238"/>
            <a:ext cx="2951343" cy="195262"/>
          </a:xfrm>
        </p:spPr>
        <p:txBody>
          <a:bodyPr/>
          <a:lstStyle/>
          <a:p>
            <a:pPr marL="0" algn="l" defTabSz="457200" rtl="0" eaLnBrk="1" latinLnBrk="0" hangingPunct="1"/>
            <a:r>
              <a:rPr lang="en-US" dirty="0"/>
              <a:t>– </a:t>
            </a:r>
            <a:r>
              <a:rPr lang="en-US" sz="600" b="0" i="0" kern="1200" dirty="0">
                <a:solidFill>
                  <a:schemeClr val="tx1"/>
                </a:solidFill>
                <a:latin typeface="Sun Life New Text" pitchFamily="2" charset="77"/>
                <a:ea typeface="+mn-ea"/>
                <a:cs typeface="+mn-cs"/>
              </a:rPr>
              <a:t>Sun Par Protector II </a:t>
            </a:r>
            <a:r>
              <a:rPr lang="en-US" dirty="0"/>
              <a:t>– </a:t>
            </a:r>
            <a:r>
              <a:rPr lang="en-US" sz="600" b="0" i="0" kern="1200" dirty="0">
                <a:solidFill>
                  <a:schemeClr val="tx1"/>
                </a:solidFill>
                <a:latin typeface="Sun Life New Text" pitchFamily="2" charset="77"/>
                <a:ea typeface="+mn-ea"/>
                <a:cs typeface="+mn-cs"/>
              </a:rPr>
              <a:t>An insurance solution for children</a:t>
            </a:r>
          </a:p>
        </p:txBody>
      </p:sp>
      <p:sp>
        <p:nvSpPr>
          <p:cNvPr id="5" name="Slide Number Placeholder 5">
            <a:extLst>
              <a:ext uri="{FF2B5EF4-FFF2-40B4-BE49-F238E27FC236}">
                <a16:creationId xmlns:a16="http://schemas.microsoft.com/office/drawing/2014/main" id="{B688980D-8A0A-1C75-8375-177970F42C1A}"/>
              </a:ext>
            </a:extLst>
          </p:cNvPr>
          <p:cNvSpPr>
            <a:spLocks noGrp="1"/>
          </p:cNvSpPr>
          <p:nvPr>
            <p:ph type="sldNum" sz="quarter" idx="12"/>
          </p:nvPr>
        </p:nvSpPr>
        <p:spPr>
          <a:xfrm>
            <a:off x="215900" y="4948238"/>
            <a:ext cx="264621" cy="195262"/>
          </a:xfrm>
        </p:spPr>
        <p:txBody>
          <a:bodyPr/>
          <a:lstStyle/>
          <a:p>
            <a:fld id="{9FA635D2-B142-BE49-AECA-6169441F1F99}" type="slidenum">
              <a:rPr lang="en-US" smtClean="0"/>
              <a:t>‹#›</a:t>
            </a:fld>
            <a:endParaRPr lang="en-US" dirty="0"/>
          </a:p>
        </p:txBody>
      </p:sp>
    </p:spTree>
    <p:extLst>
      <p:ext uri="{BB962C8B-B14F-4D97-AF65-F5344CB8AC3E}">
        <p14:creationId xmlns:p14="http://schemas.microsoft.com/office/powerpoint/2010/main" val="253476897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Ending Slide Warm Yellow">
    <p:bg>
      <p:bgPr>
        <a:solidFill>
          <a:schemeClr val="bg2"/>
        </a:solid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28A66DD-E13F-2C47-99F0-7BDEC1B3EE58}"/>
              </a:ext>
            </a:extLst>
          </p:cNvPr>
          <p:cNvGrpSpPr/>
          <p:nvPr userDrawn="1"/>
        </p:nvGrpSpPr>
        <p:grpSpPr>
          <a:xfrm>
            <a:off x="211587" y="4582633"/>
            <a:ext cx="1514666" cy="365605"/>
            <a:chOff x="211587" y="4593566"/>
            <a:chExt cx="1429538" cy="345057"/>
          </a:xfrm>
        </p:grpSpPr>
        <p:grpSp>
          <p:nvGrpSpPr>
            <p:cNvPr id="55" name="Graphic 11">
              <a:extLst>
                <a:ext uri="{FF2B5EF4-FFF2-40B4-BE49-F238E27FC236}">
                  <a16:creationId xmlns:a16="http://schemas.microsoft.com/office/drawing/2014/main" id="{40F98975-7FCD-844D-9889-8527072A9AB8}"/>
                </a:ext>
              </a:extLst>
            </p:cNvPr>
            <p:cNvGrpSpPr/>
            <p:nvPr/>
          </p:nvGrpSpPr>
          <p:grpSpPr>
            <a:xfrm>
              <a:off x="638681" y="4671130"/>
              <a:ext cx="1002444" cy="224838"/>
              <a:chOff x="3733211" y="2293774"/>
              <a:chExt cx="2924878" cy="656020"/>
            </a:xfrm>
            <a:solidFill>
              <a:schemeClr val="tx2"/>
            </a:solidFill>
          </p:grpSpPr>
          <p:sp>
            <p:nvSpPr>
              <p:cNvPr id="76" name="Freeform 75">
                <a:extLst>
                  <a:ext uri="{FF2B5EF4-FFF2-40B4-BE49-F238E27FC236}">
                    <a16:creationId xmlns:a16="http://schemas.microsoft.com/office/drawing/2014/main" id="{B57B3853-ADFF-4149-A7A6-E633CD2CFD2D}"/>
                  </a:ext>
                </a:extLst>
              </p:cNvPr>
              <p:cNvSpPr/>
              <p:nvPr/>
            </p:nvSpPr>
            <p:spPr>
              <a:xfrm>
                <a:off x="3733211" y="2345339"/>
                <a:ext cx="395331" cy="601591"/>
              </a:xfrm>
              <a:custGeom>
                <a:avLst/>
                <a:gdLst>
                  <a:gd name="connsiteX0" fmla="*/ 326751 w 395331"/>
                  <a:gd name="connsiteY0" fmla="*/ 166343 h 601591"/>
                  <a:gd name="connsiteX1" fmla="*/ 203568 w 395331"/>
                  <a:gd name="connsiteY1" fmla="*/ 34566 h 601591"/>
                  <a:gd name="connsiteX2" fmla="*/ 117627 w 395331"/>
                  <a:gd name="connsiteY2" fmla="*/ 120507 h 601591"/>
                  <a:gd name="connsiteX3" fmla="*/ 395504 w 395331"/>
                  <a:gd name="connsiteY3" fmla="*/ 432762 h 601591"/>
                  <a:gd name="connsiteX4" fmla="*/ 180650 w 395331"/>
                  <a:gd name="connsiteY4" fmla="*/ 601780 h 601591"/>
                  <a:gd name="connsiteX5" fmla="*/ 25956 w 395331"/>
                  <a:gd name="connsiteY5" fmla="*/ 567404 h 601591"/>
                  <a:gd name="connsiteX6" fmla="*/ 173 w 395331"/>
                  <a:gd name="connsiteY6" fmla="*/ 404115 h 601591"/>
                  <a:gd name="connsiteX7" fmla="*/ 40279 w 395331"/>
                  <a:gd name="connsiteY7" fmla="*/ 395520 h 601591"/>
                  <a:gd name="connsiteX8" fmla="*/ 192109 w 395331"/>
                  <a:gd name="connsiteY8" fmla="*/ 570268 h 601591"/>
                  <a:gd name="connsiteX9" fmla="*/ 283780 w 395331"/>
                  <a:gd name="connsiteY9" fmla="*/ 472868 h 601591"/>
                  <a:gd name="connsiteX10" fmla="*/ 14497 w 395331"/>
                  <a:gd name="connsiteY10" fmla="*/ 157749 h 601591"/>
                  <a:gd name="connsiteX11" fmla="*/ 209298 w 395331"/>
                  <a:gd name="connsiteY11" fmla="*/ 189 h 601591"/>
                  <a:gd name="connsiteX12" fmla="*/ 346804 w 395331"/>
                  <a:gd name="connsiteY12" fmla="*/ 31701 h 601591"/>
                  <a:gd name="connsiteX13" fmla="*/ 355398 w 395331"/>
                  <a:gd name="connsiteY13" fmla="*/ 166343 h 601591"/>
                  <a:gd name="connsiteX14" fmla="*/ 326751 w 395331"/>
                  <a:gd name="connsiteY14" fmla="*/ 166343 h 601591"/>
                  <a:gd name="connsiteX15" fmla="*/ 326751 w 395331"/>
                  <a:gd name="connsiteY15" fmla="*/ 166343 h 60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5331" h="601591">
                    <a:moveTo>
                      <a:pt x="326751" y="166343"/>
                    </a:moveTo>
                    <a:cubicBezTo>
                      <a:pt x="315292" y="120507"/>
                      <a:pt x="298104" y="34566"/>
                      <a:pt x="203568" y="34566"/>
                    </a:cubicBezTo>
                    <a:cubicBezTo>
                      <a:pt x="154868" y="34566"/>
                      <a:pt x="117627" y="68942"/>
                      <a:pt x="117627" y="120507"/>
                    </a:cubicBezTo>
                    <a:cubicBezTo>
                      <a:pt x="117627" y="255149"/>
                      <a:pt x="395504" y="246555"/>
                      <a:pt x="395504" y="432762"/>
                    </a:cubicBezTo>
                    <a:cubicBezTo>
                      <a:pt x="395504" y="555945"/>
                      <a:pt x="286645" y="601780"/>
                      <a:pt x="180650" y="601780"/>
                    </a:cubicBezTo>
                    <a:cubicBezTo>
                      <a:pt x="106168" y="601780"/>
                      <a:pt x="54603" y="581727"/>
                      <a:pt x="25956" y="567404"/>
                    </a:cubicBezTo>
                    <a:cubicBezTo>
                      <a:pt x="5902" y="512974"/>
                      <a:pt x="173" y="472868"/>
                      <a:pt x="173" y="404115"/>
                    </a:cubicBezTo>
                    <a:lnTo>
                      <a:pt x="40279" y="395520"/>
                    </a:lnTo>
                    <a:cubicBezTo>
                      <a:pt x="51738" y="447085"/>
                      <a:pt x="80385" y="570268"/>
                      <a:pt x="192109" y="570268"/>
                    </a:cubicBezTo>
                    <a:cubicBezTo>
                      <a:pt x="246539" y="570268"/>
                      <a:pt x="283780" y="533027"/>
                      <a:pt x="283780" y="472868"/>
                    </a:cubicBezTo>
                    <a:cubicBezTo>
                      <a:pt x="283780" y="326767"/>
                      <a:pt x="14497" y="338226"/>
                      <a:pt x="14497" y="157749"/>
                    </a:cubicBezTo>
                    <a:cubicBezTo>
                      <a:pt x="14497" y="46025"/>
                      <a:pt x="97574" y="189"/>
                      <a:pt x="209298" y="189"/>
                    </a:cubicBezTo>
                    <a:cubicBezTo>
                      <a:pt x="275186" y="189"/>
                      <a:pt x="312428" y="14513"/>
                      <a:pt x="346804" y="31701"/>
                    </a:cubicBezTo>
                    <a:cubicBezTo>
                      <a:pt x="352534" y="74672"/>
                      <a:pt x="355398" y="120507"/>
                      <a:pt x="355398" y="166343"/>
                    </a:cubicBezTo>
                    <a:lnTo>
                      <a:pt x="326751" y="166343"/>
                    </a:lnTo>
                    <a:lnTo>
                      <a:pt x="326751" y="166343"/>
                    </a:ln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77" name="Freeform 76">
                <a:extLst>
                  <a:ext uri="{FF2B5EF4-FFF2-40B4-BE49-F238E27FC236}">
                    <a16:creationId xmlns:a16="http://schemas.microsoft.com/office/drawing/2014/main" id="{D1CF3B8F-C2D5-DE43-9EB8-A432C8CEB597}"/>
                  </a:ext>
                </a:extLst>
              </p:cNvPr>
              <p:cNvSpPr/>
              <p:nvPr/>
            </p:nvSpPr>
            <p:spPr>
              <a:xfrm>
                <a:off x="4154325" y="2525817"/>
                <a:ext cx="478408" cy="423978"/>
              </a:xfrm>
              <a:custGeom>
                <a:avLst/>
                <a:gdLst>
                  <a:gd name="connsiteX0" fmla="*/ 326784 w 478408"/>
                  <a:gd name="connsiteY0" fmla="*/ 378338 h 423978"/>
                  <a:gd name="connsiteX1" fmla="*/ 195006 w 478408"/>
                  <a:gd name="connsiteY1" fmla="*/ 424174 h 423978"/>
                  <a:gd name="connsiteX2" fmla="*/ 54635 w 478408"/>
                  <a:gd name="connsiteY2" fmla="*/ 249426 h 423978"/>
                  <a:gd name="connsiteX3" fmla="*/ 54635 w 478408"/>
                  <a:gd name="connsiteY3" fmla="*/ 123378 h 423978"/>
                  <a:gd name="connsiteX4" fmla="*/ 28853 w 478408"/>
                  <a:gd name="connsiteY4" fmla="*/ 54625 h 423978"/>
                  <a:gd name="connsiteX5" fmla="*/ 205 w 478408"/>
                  <a:gd name="connsiteY5" fmla="*/ 60355 h 423978"/>
                  <a:gd name="connsiteX6" fmla="*/ 205 w 478408"/>
                  <a:gd name="connsiteY6" fmla="*/ 34572 h 423978"/>
                  <a:gd name="connsiteX7" fmla="*/ 157765 w 478408"/>
                  <a:gd name="connsiteY7" fmla="*/ 3060 h 423978"/>
                  <a:gd name="connsiteX8" fmla="*/ 157765 w 478408"/>
                  <a:gd name="connsiteY8" fmla="*/ 246561 h 423978"/>
                  <a:gd name="connsiteX9" fmla="*/ 255166 w 478408"/>
                  <a:gd name="connsiteY9" fmla="*/ 372609 h 423978"/>
                  <a:gd name="connsiteX10" fmla="*/ 321054 w 478408"/>
                  <a:gd name="connsiteY10" fmla="*/ 349691 h 423978"/>
                  <a:gd name="connsiteX11" fmla="*/ 321054 w 478408"/>
                  <a:gd name="connsiteY11" fmla="*/ 120514 h 423978"/>
                  <a:gd name="connsiteX12" fmla="*/ 295272 w 478408"/>
                  <a:gd name="connsiteY12" fmla="*/ 51760 h 423978"/>
                  <a:gd name="connsiteX13" fmla="*/ 266624 w 478408"/>
                  <a:gd name="connsiteY13" fmla="*/ 57490 h 423978"/>
                  <a:gd name="connsiteX14" fmla="*/ 266624 w 478408"/>
                  <a:gd name="connsiteY14" fmla="*/ 31707 h 423978"/>
                  <a:gd name="connsiteX15" fmla="*/ 424184 w 478408"/>
                  <a:gd name="connsiteY15" fmla="*/ 195 h 423978"/>
                  <a:gd name="connsiteX16" fmla="*/ 424184 w 478408"/>
                  <a:gd name="connsiteY16" fmla="*/ 260885 h 423978"/>
                  <a:gd name="connsiteX17" fmla="*/ 452831 w 478408"/>
                  <a:gd name="connsiteY17" fmla="*/ 366880 h 423978"/>
                  <a:gd name="connsiteX18" fmla="*/ 475749 w 478408"/>
                  <a:gd name="connsiteY18" fmla="*/ 366880 h 423978"/>
                  <a:gd name="connsiteX19" fmla="*/ 478614 w 478408"/>
                  <a:gd name="connsiteY19" fmla="*/ 389797 h 423978"/>
                  <a:gd name="connsiteX20" fmla="*/ 346836 w 478408"/>
                  <a:gd name="connsiteY20" fmla="*/ 424174 h 423978"/>
                  <a:gd name="connsiteX21" fmla="*/ 326784 w 478408"/>
                  <a:gd name="connsiteY21" fmla="*/ 378338 h 423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78408" h="423978">
                    <a:moveTo>
                      <a:pt x="326784" y="378338"/>
                    </a:moveTo>
                    <a:cubicBezTo>
                      <a:pt x="301001" y="395527"/>
                      <a:pt x="260895" y="424174"/>
                      <a:pt x="195006" y="424174"/>
                    </a:cubicBezTo>
                    <a:cubicBezTo>
                      <a:pt x="60364" y="424174"/>
                      <a:pt x="54635" y="346827"/>
                      <a:pt x="54635" y="249426"/>
                    </a:cubicBezTo>
                    <a:lnTo>
                      <a:pt x="54635" y="123378"/>
                    </a:lnTo>
                    <a:cubicBezTo>
                      <a:pt x="54635" y="91866"/>
                      <a:pt x="54635" y="54625"/>
                      <a:pt x="28853" y="54625"/>
                    </a:cubicBezTo>
                    <a:cubicBezTo>
                      <a:pt x="14529" y="54625"/>
                      <a:pt x="5935" y="60355"/>
                      <a:pt x="205" y="60355"/>
                    </a:cubicBezTo>
                    <a:lnTo>
                      <a:pt x="205" y="34572"/>
                    </a:lnTo>
                    <a:cubicBezTo>
                      <a:pt x="66094" y="11654"/>
                      <a:pt x="114794" y="5925"/>
                      <a:pt x="157765" y="3060"/>
                    </a:cubicBezTo>
                    <a:lnTo>
                      <a:pt x="157765" y="246561"/>
                    </a:lnTo>
                    <a:cubicBezTo>
                      <a:pt x="157765" y="315315"/>
                      <a:pt x="172089" y="372609"/>
                      <a:pt x="255166" y="372609"/>
                    </a:cubicBezTo>
                    <a:cubicBezTo>
                      <a:pt x="289542" y="372609"/>
                      <a:pt x="309595" y="355421"/>
                      <a:pt x="321054" y="349691"/>
                    </a:cubicBezTo>
                    <a:lnTo>
                      <a:pt x="321054" y="120514"/>
                    </a:lnTo>
                    <a:cubicBezTo>
                      <a:pt x="321054" y="89002"/>
                      <a:pt x="321054" y="51760"/>
                      <a:pt x="295272" y="51760"/>
                    </a:cubicBezTo>
                    <a:cubicBezTo>
                      <a:pt x="280948" y="51760"/>
                      <a:pt x="272354" y="57490"/>
                      <a:pt x="266624" y="57490"/>
                    </a:cubicBezTo>
                    <a:lnTo>
                      <a:pt x="266624" y="31707"/>
                    </a:lnTo>
                    <a:cubicBezTo>
                      <a:pt x="332513" y="8790"/>
                      <a:pt x="381213" y="3060"/>
                      <a:pt x="424184" y="195"/>
                    </a:cubicBezTo>
                    <a:lnTo>
                      <a:pt x="424184" y="260885"/>
                    </a:lnTo>
                    <a:cubicBezTo>
                      <a:pt x="424184" y="332503"/>
                      <a:pt x="424184" y="366880"/>
                      <a:pt x="452831" y="366880"/>
                    </a:cubicBezTo>
                    <a:cubicBezTo>
                      <a:pt x="458561" y="366880"/>
                      <a:pt x="470020" y="366880"/>
                      <a:pt x="475749" y="366880"/>
                    </a:cubicBezTo>
                    <a:lnTo>
                      <a:pt x="478614" y="389797"/>
                    </a:lnTo>
                    <a:cubicBezTo>
                      <a:pt x="438508" y="404121"/>
                      <a:pt x="389807" y="415580"/>
                      <a:pt x="346836" y="424174"/>
                    </a:cubicBezTo>
                    <a:lnTo>
                      <a:pt x="326784" y="378338"/>
                    </a:ln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78" name="Freeform 77">
                <a:extLst>
                  <a:ext uri="{FF2B5EF4-FFF2-40B4-BE49-F238E27FC236}">
                    <a16:creationId xmlns:a16="http://schemas.microsoft.com/office/drawing/2014/main" id="{380334FD-3DFC-4045-822B-38E6C8E6BDA0}"/>
                  </a:ext>
                </a:extLst>
              </p:cNvPr>
              <p:cNvSpPr/>
              <p:nvPr/>
            </p:nvSpPr>
            <p:spPr>
              <a:xfrm>
                <a:off x="4658516" y="2525817"/>
                <a:ext cx="484137" cy="409654"/>
              </a:xfrm>
              <a:custGeom>
                <a:avLst/>
                <a:gdLst>
                  <a:gd name="connsiteX0" fmla="*/ 60400 w 484137"/>
                  <a:gd name="connsiteY0" fmla="*/ 120513 h 409654"/>
                  <a:gd name="connsiteX1" fmla="*/ 34618 w 484137"/>
                  <a:gd name="connsiteY1" fmla="*/ 51760 h 409654"/>
                  <a:gd name="connsiteX2" fmla="*/ 5971 w 484137"/>
                  <a:gd name="connsiteY2" fmla="*/ 57489 h 409654"/>
                  <a:gd name="connsiteX3" fmla="*/ 5971 w 484137"/>
                  <a:gd name="connsiteY3" fmla="*/ 31707 h 409654"/>
                  <a:gd name="connsiteX4" fmla="*/ 163530 w 484137"/>
                  <a:gd name="connsiteY4" fmla="*/ 195 h 409654"/>
                  <a:gd name="connsiteX5" fmla="*/ 163530 w 484137"/>
                  <a:gd name="connsiteY5" fmla="*/ 51760 h 409654"/>
                  <a:gd name="connsiteX6" fmla="*/ 301037 w 484137"/>
                  <a:gd name="connsiteY6" fmla="*/ 195 h 409654"/>
                  <a:gd name="connsiteX7" fmla="*/ 432814 w 484137"/>
                  <a:gd name="connsiteY7" fmla="*/ 154890 h 409654"/>
                  <a:gd name="connsiteX8" fmla="*/ 432814 w 484137"/>
                  <a:gd name="connsiteY8" fmla="*/ 326773 h 409654"/>
                  <a:gd name="connsiteX9" fmla="*/ 467190 w 484137"/>
                  <a:gd name="connsiteY9" fmla="*/ 384067 h 409654"/>
                  <a:gd name="connsiteX10" fmla="*/ 484379 w 484137"/>
                  <a:gd name="connsiteY10" fmla="*/ 386932 h 409654"/>
                  <a:gd name="connsiteX11" fmla="*/ 484379 w 484137"/>
                  <a:gd name="connsiteY11" fmla="*/ 409850 h 409654"/>
                  <a:gd name="connsiteX12" fmla="*/ 272389 w 484137"/>
                  <a:gd name="connsiteY12" fmla="*/ 409850 h 409654"/>
                  <a:gd name="connsiteX13" fmla="*/ 272389 w 484137"/>
                  <a:gd name="connsiteY13" fmla="*/ 384067 h 409654"/>
                  <a:gd name="connsiteX14" fmla="*/ 289578 w 484137"/>
                  <a:gd name="connsiteY14" fmla="*/ 381203 h 409654"/>
                  <a:gd name="connsiteX15" fmla="*/ 323954 w 484137"/>
                  <a:gd name="connsiteY15" fmla="*/ 323908 h 409654"/>
                  <a:gd name="connsiteX16" fmla="*/ 323954 w 484137"/>
                  <a:gd name="connsiteY16" fmla="*/ 200725 h 409654"/>
                  <a:gd name="connsiteX17" fmla="*/ 232283 w 484137"/>
                  <a:gd name="connsiteY17" fmla="*/ 48895 h 409654"/>
                  <a:gd name="connsiteX18" fmla="*/ 160665 w 484137"/>
                  <a:gd name="connsiteY18" fmla="*/ 83272 h 409654"/>
                  <a:gd name="connsiteX19" fmla="*/ 160665 w 484137"/>
                  <a:gd name="connsiteY19" fmla="*/ 326773 h 409654"/>
                  <a:gd name="connsiteX20" fmla="*/ 195042 w 484137"/>
                  <a:gd name="connsiteY20" fmla="*/ 384067 h 409654"/>
                  <a:gd name="connsiteX21" fmla="*/ 212230 w 484137"/>
                  <a:gd name="connsiteY21" fmla="*/ 386932 h 409654"/>
                  <a:gd name="connsiteX22" fmla="*/ 212230 w 484137"/>
                  <a:gd name="connsiteY22" fmla="*/ 409850 h 409654"/>
                  <a:gd name="connsiteX23" fmla="*/ 241 w 484137"/>
                  <a:gd name="connsiteY23" fmla="*/ 409850 h 409654"/>
                  <a:gd name="connsiteX24" fmla="*/ 241 w 484137"/>
                  <a:gd name="connsiteY24" fmla="*/ 384067 h 409654"/>
                  <a:gd name="connsiteX25" fmla="*/ 26023 w 484137"/>
                  <a:gd name="connsiteY25" fmla="*/ 384067 h 409654"/>
                  <a:gd name="connsiteX26" fmla="*/ 60400 w 484137"/>
                  <a:gd name="connsiteY26" fmla="*/ 326773 h 409654"/>
                  <a:gd name="connsiteX27" fmla="*/ 60400 w 484137"/>
                  <a:gd name="connsiteY27" fmla="*/ 120513 h 409654"/>
                  <a:gd name="connsiteX28" fmla="*/ 60400 w 484137"/>
                  <a:gd name="connsiteY28" fmla="*/ 120513 h 409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4137" h="409654">
                    <a:moveTo>
                      <a:pt x="60400" y="120513"/>
                    </a:moveTo>
                    <a:cubicBezTo>
                      <a:pt x="60400" y="89001"/>
                      <a:pt x="60400" y="51760"/>
                      <a:pt x="34618" y="51760"/>
                    </a:cubicBezTo>
                    <a:cubicBezTo>
                      <a:pt x="20294" y="51760"/>
                      <a:pt x="11700" y="57489"/>
                      <a:pt x="5971" y="57489"/>
                    </a:cubicBezTo>
                    <a:lnTo>
                      <a:pt x="5971" y="31707"/>
                    </a:lnTo>
                    <a:cubicBezTo>
                      <a:pt x="71859" y="8789"/>
                      <a:pt x="117694" y="3060"/>
                      <a:pt x="163530" y="195"/>
                    </a:cubicBezTo>
                    <a:lnTo>
                      <a:pt x="163530" y="51760"/>
                    </a:lnTo>
                    <a:cubicBezTo>
                      <a:pt x="186448" y="31707"/>
                      <a:pt x="226554" y="195"/>
                      <a:pt x="301037" y="195"/>
                    </a:cubicBezTo>
                    <a:cubicBezTo>
                      <a:pt x="378384" y="195"/>
                      <a:pt x="432814" y="37436"/>
                      <a:pt x="432814" y="154890"/>
                    </a:cubicBezTo>
                    <a:lnTo>
                      <a:pt x="432814" y="326773"/>
                    </a:lnTo>
                    <a:cubicBezTo>
                      <a:pt x="432814" y="372609"/>
                      <a:pt x="438543" y="381203"/>
                      <a:pt x="467190" y="384067"/>
                    </a:cubicBezTo>
                    <a:lnTo>
                      <a:pt x="484379" y="386932"/>
                    </a:lnTo>
                    <a:lnTo>
                      <a:pt x="484379" y="409850"/>
                    </a:lnTo>
                    <a:lnTo>
                      <a:pt x="272389" y="409850"/>
                    </a:lnTo>
                    <a:lnTo>
                      <a:pt x="272389" y="384067"/>
                    </a:lnTo>
                    <a:lnTo>
                      <a:pt x="289578" y="381203"/>
                    </a:lnTo>
                    <a:cubicBezTo>
                      <a:pt x="321090" y="378338"/>
                      <a:pt x="323954" y="369744"/>
                      <a:pt x="323954" y="323908"/>
                    </a:cubicBezTo>
                    <a:lnTo>
                      <a:pt x="323954" y="200725"/>
                    </a:lnTo>
                    <a:cubicBezTo>
                      <a:pt x="323954" y="131972"/>
                      <a:pt x="323954" y="48895"/>
                      <a:pt x="232283" y="48895"/>
                    </a:cubicBezTo>
                    <a:cubicBezTo>
                      <a:pt x="197907" y="48895"/>
                      <a:pt x="174989" y="66083"/>
                      <a:pt x="160665" y="83272"/>
                    </a:cubicBezTo>
                    <a:lnTo>
                      <a:pt x="160665" y="326773"/>
                    </a:lnTo>
                    <a:cubicBezTo>
                      <a:pt x="160665" y="372609"/>
                      <a:pt x="166395" y="381203"/>
                      <a:pt x="195042" y="384067"/>
                    </a:cubicBezTo>
                    <a:lnTo>
                      <a:pt x="212230" y="386932"/>
                    </a:lnTo>
                    <a:lnTo>
                      <a:pt x="212230" y="409850"/>
                    </a:lnTo>
                    <a:lnTo>
                      <a:pt x="241" y="409850"/>
                    </a:lnTo>
                    <a:lnTo>
                      <a:pt x="241" y="384067"/>
                    </a:lnTo>
                    <a:lnTo>
                      <a:pt x="26023" y="384067"/>
                    </a:lnTo>
                    <a:cubicBezTo>
                      <a:pt x="54671" y="381203"/>
                      <a:pt x="60400" y="372609"/>
                      <a:pt x="60400" y="326773"/>
                    </a:cubicBezTo>
                    <a:lnTo>
                      <a:pt x="60400" y="120513"/>
                    </a:lnTo>
                    <a:lnTo>
                      <a:pt x="60400" y="120513"/>
                    </a:ln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79" name="Freeform 78">
                <a:extLst>
                  <a:ext uri="{FF2B5EF4-FFF2-40B4-BE49-F238E27FC236}">
                    <a16:creationId xmlns:a16="http://schemas.microsoft.com/office/drawing/2014/main" id="{6471CD38-0CA4-664C-AA5A-04AE92F34C88}"/>
                  </a:ext>
                </a:extLst>
              </p:cNvPr>
              <p:cNvSpPr/>
              <p:nvPr/>
            </p:nvSpPr>
            <p:spPr>
              <a:xfrm>
                <a:off x="5303078" y="2359663"/>
                <a:ext cx="438302" cy="572943"/>
              </a:xfrm>
              <a:custGeom>
                <a:avLst/>
                <a:gdLst>
                  <a:gd name="connsiteX0" fmla="*/ 285 w 438302"/>
                  <a:gd name="connsiteY0" fmla="*/ 553080 h 572943"/>
                  <a:gd name="connsiteX1" fmla="*/ 20338 w 438302"/>
                  <a:gd name="connsiteY1" fmla="*/ 550215 h 572943"/>
                  <a:gd name="connsiteX2" fmla="*/ 60444 w 438302"/>
                  <a:gd name="connsiteY2" fmla="*/ 447085 h 572943"/>
                  <a:gd name="connsiteX3" fmla="*/ 60444 w 438302"/>
                  <a:gd name="connsiteY3" fmla="*/ 126237 h 572943"/>
                  <a:gd name="connsiteX4" fmla="*/ 20338 w 438302"/>
                  <a:gd name="connsiteY4" fmla="*/ 25971 h 572943"/>
                  <a:gd name="connsiteX5" fmla="*/ 285 w 438302"/>
                  <a:gd name="connsiteY5" fmla="*/ 23107 h 572943"/>
                  <a:gd name="connsiteX6" fmla="*/ 285 w 438302"/>
                  <a:gd name="connsiteY6" fmla="*/ 189 h 572943"/>
                  <a:gd name="connsiteX7" fmla="*/ 238056 w 438302"/>
                  <a:gd name="connsiteY7" fmla="*/ 189 h 572943"/>
                  <a:gd name="connsiteX8" fmla="*/ 238056 w 438302"/>
                  <a:gd name="connsiteY8" fmla="*/ 23107 h 572943"/>
                  <a:gd name="connsiteX9" fmla="*/ 218003 w 438302"/>
                  <a:gd name="connsiteY9" fmla="*/ 25971 h 572943"/>
                  <a:gd name="connsiteX10" fmla="*/ 177897 w 438302"/>
                  <a:gd name="connsiteY10" fmla="*/ 126237 h 572943"/>
                  <a:gd name="connsiteX11" fmla="*/ 177897 w 438302"/>
                  <a:gd name="connsiteY11" fmla="*/ 530162 h 572943"/>
                  <a:gd name="connsiteX12" fmla="*/ 258109 w 438302"/>
                  <a:gd name="connsiteY12" fmla="*/ 541621 h 572943"/>
                  <a:gd name="connsiteX13" fmla="*/ 407075 w 438302"/>
                  <a:gd name="connsiteY13" fmla="*/ 409844 h 572943"/>
                  <a:gd name="connsiteX14" fmla="*/ 438587 w 438302"/>
                  <a:gd name="connsiteY14" fmla="*/ 415573 h 572943"/>
                  <a:gd name="connsiteX15" fmla="*/ 407075 w 438302"/>
                  <a:gd name="connsiteY15" fmla="*/ 573133 h 572943"/>
                  <a:gd name="connsiteX16" fmla="*/ 285 w 438302"/>
                  <a:gd name="connsiteY16" fmla="*/ 573133 h 572943"/>
                  <a:gd name="connsiteX17" fmla="*/ 285 w 438302"/>
                  <a:gd name="connsiteY17" fmla="*/ 553080 h 572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8301" h="572943">
                    <a:moveTo>
                      <a:pt x="285" y="553080"/>
                    </a:moveTo>
                    <a:lnTo>
                      <a:pt x="20338" y="550215"/>
                    </a:lnTo>
                    <a:cubicBezTo>
                      <a:pt x="60444" y="541621"/>
                      <a:pt x="60444" y="544486"/>
                      <a:pt x="60444" y="447085"/>
                    </a:cubicBezTo>
                    <a:lnTo>
                      <a:pt x="60444" y="126237"/>
                    </a:lnTo>
                    <a:cubicBezTo>
                      <a:pt x="60444" y="40295"/>
                      <a:pt x="60444" y="31701"/>
                      <a:pt x="20338" y="25971"/>
                    </a:cubicBezTo>
                    <a:lnTo>
                      <a:pt x="285" y="23107"/>
                    </a:lnTo>
                    <a:lnTo>
                      <a:pt x="285" y="189"/>
                    </a:lnTo>
                    <a:lnTo>
                      <a:pt x="238056" y="189"/>
                    </a:lnTo>
                    <a:lnTo>
                      <a:pt x="238056" y="23107"/>
                    </a:lnTo>
                    <a:lnTo>
                      <a:pt x="218003" y="25971"/>
                    </a:lnTo>
                    <a:cubicBezTo>
                      <a:pt x="177897" y="31701"/>
                      <a:pt x="177897" y="43160"/>
                      <a:pt x="177897" y="126237"/>
                    </a:cubicBezTo>
                    <a:lnTo>
                      <a:pt x="177897" y="530162"/>
                    </a:lnTo>
                    <a:cubicBezTo>
                      <a:pt x="203680" y="535892"/>
                      <a:pt x="232327" y="541621"/>
                      <a:pt x="258109" y="541621"/>
                    </a:cubicBezTo>
                    <a:cubicBezTo>
                      <a:pt x="381292" y="541621"/>
                      <a:pt x="381292" y="481462"/>
                      <a:pt x="407075" y="409844"/>
                    </a:cubicBezTo>
                    <a:lnTo>
                      <a:pt x="438587" y="415573"/>
                    </a:lnTo>
                    <a:cubicBezTo>
                      <a:pt x="432857" y="472868"/>
                      <a:pt x="427128" y="518703"/>
                      <a:pt x="407075" y="573133"/>
                    </a:cubicBezTo>
                    <a:lnTo>
                      <a:pt x="285" y="573133"/>
                    </a:lnTo>
                    <a:lnTo>
                      <a:pt x="285" y="553080"/>
                    </a:ln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80" name="Freeform 79">
                <a:extLst>
                  <a:ext uri="{FF2B5EF4-FFF2-40B4-BE49-F238E27FC236}">
                    <a16:creationId xmlns:a16="http://schemas.microsoft.com/office/drawing/2014/main" id="{6837098D-3737-2142-9853-BEFD889F0324}"/>
                  </a:ext>
                </a:extLst>
              </p:cNvPr>
              <p:cNvSpPr/>
              <p:nvPr/>
            </p:nvSpPr>
            <p:spPr>
              <a:xfrm>
                <a:off x="5752839" y="2331016"/>
                <a:ext cx="211989" cy="604455"/>
              </a:xfrm>
              <a:custGeom>
                <a:avLst/>
                <a:gdLst>
                  <a:gd name="connsiteX0" fmla="*/ 6037 w 211989"/>
                  <a:gd name="connsiteY0" fmla="*/ 581726 h 604455"/>
                  <a:gd name="connsiteX1" fmla="*/ 23226 w 211989"/>
                  <a:gd name="connsiteY1" fmla="*/ 578862 h 604455"/>
                  <a:gd name="connsiteX2" fmla="*/ 57603 w 211989"/>
                  <a:gd name="connsiteY2" fmla="*/ 521567 h 604455"/>
                  <a:gd name="connsiteX3" fmla="*/ 57603 w 211989"/>
                  <a:gd name="connsiteY3" fmla="*/ 315307 h 604455"/>
                  <a:gd name="connsiteX4" fmla="*/ 31820 w 211989"/>
                  <a:gd name="connsiteY4" fmla="*/ 246554 h 604455"/>
                  <a:gd name="connsiteX5" fmla="*/ 3173 w 211989"/>
                  <a:gd name="connsiteY5" fmla="*/ 252283 h 604455"/>
                  <a:gd name="connsiteX6" fmla="*/ 3173 w 211989"/>
                  <a:gd name="connsiteY6" fmla="*/ 226501 h 604455"/>
                  <a:gd name="connsiteX7" fmla="*/ 160732 w 211989"/>
                  <a:gd name="connsiteY7" fmla="*/ 194989 h 604455"/>
                  <a:gd name="connsiteX8" fmla="*/ 160732 w 211989"/>
                  <a:gd name="connsiteY8" fmla="*/ 521567 h 604455"/>
                  <a:gd name="connsiteX9" fmla="*/ 195109 w 211989"/>
                  <a:gd name="connsiteY9" fmla="*/ 578862 h 604455"/>
                  <a:gd name="connsiteX10" fmla="*/ 212297 w 211989"/>
                  <a:gd name="connsiteY10" fmla="*/ 581726 h 604455"/>
                  <a:gd name="connsiteX11" fmla="*/ 212297 w 211989"/>
                  <a:gd name="connsiteY11" fmla="*/ 604644 h 604455"/>
                  <a:gd name="connsiteX12" fmla="*/ 308 w 211989"/>
                  <a:gd name="connsiteY12" fmla="*/ 604644 h 604455"/>
                  <a:gd name="connsiteX13" fmla="*/ 6037 w 211989"/>
                  <a:gd name="connsiteY13" fmla="*/ 581726 h 604455"/>
                  <a:gd name="connsiteX14" fmla="*/ 6037 w 211989"/>
                  <a:gd name="connsiteY14" fmla="*/ 581726 h 604455"/>
                  <a:gd name="connsiteX15" fmla="*/ 46144 w 211989"/>
                  <a:gd name="connsiteY15" fmla="*/ 60347 h 604455"/>
                  <a:gd name="connsiteX16" fmla="*/ 106303 w 211989"/>
                  <a:gd name="connsiteY16" fmla="*/ 188 h 604455"/>
                  <a:gd name="connsiteX17" fmla="*/ 166462 w 211989"/>
                  <a:gd name="connsiteY17" fmla="*/ 60347 h 604455"/>
                  <a:gd name="connsiteX18" fmla="*/ 106303 w 211989"/>
                  <a:gd name="connsiteY18" fmla="*/ 123371 h 604455"/>
                  <a:gd name="connsiteX19" fmla="*/ 46144 w 211989"/>
                  <a:gd name="connsiteY19" fmla="*/ 60347 h 604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1989" h="604455">
                    <a:moveTo>
                      <a:pt x="6037" y="581726"/>
                    </a:moveTo>
                    <a:lnTo>
                      <a:pt x="23226" y="578862"/>
                    </a:lnTo>
                    <a:cubicBezTo>
                      <a:pt x="54738" y="575997"/>
                      <a:pt x="57603" y="567403"/>
                      <a:pt x="57603" y="521567"/>
                    </a:cubicBezTo>
                    <a:lnTo>
                      <a:pt x="57603" y="315307"/>
                    </a:lnTo>
                    <a:cubicBezTo>
                      <a:pt x="57603" y="283795"/>
                      <a:pt x="57603" y="246554"/>
                      <a:pt x="31820" y="246554"/>
                    </a:cubicBezTo>
                    <a:cubicBezTo>
                      <a:pt x="17496" y="246554"/>
                      <a:pt x="8902" y="252283"/>
                      <a:pt x="3173" y="252283"/>
                    </a:cubicBezTo>
                    <a:lnTo>
                      <a:pt x="3173" y="226501"/>
                    </a:lnTo>
                    <a:cubicBezTo>
                      <a:pt x="69061" y="203583"/>
                      <a:pt x="117762" y="197854"/>
                      <a:pt x="160732" y="194989"/>
                    </a:cubicBezTo>
                    <a:lnTo>
                      <a:pt x="160732" y="521567"/>
                    </a:lnTo>
                    <a:cubicBezTo>
                      <a:pt x="160732" y="567403"/>
                      <a:pt x="166462" y="575997"/>
                      <a:pt x="195109" y="578862"/>
                    </a:cubicBezTo>
                    <a:lnTo>
                      <a:pt x="212297" y="581726"/>
                    </a:lnTo>
                    <a:lnTo>
                      <a:pt x="212297" y="604644"/>
                    </a:lnTo>
                    <a:lnTo>
                      <a:pt x="308" y="604644"/>
                    </a:lnTo>
                    <a:lnTo>
                      <a:pt x="6037" y="581726"/>
                    </a:lnTo>
                    <a:lnTo>
                      <a:pt x="6037" y="581726"/>
                    </a:lnTo>
                    <a:close/>
                    <a:moveTo>
                      <a:pt x="46144" y="60347"/>
                    </a:moveTo>
                    <a:cubicBezTo>
                      <a:pt x="46144" y="25971"/>
                      <a:pt x="71926" y="188"/>
                      <a:pt x="106303" y="188"/>
                    </a:cubicBezTo>
                    <a:cubicBezTo>
                      <a:pt x="140679" y="188"/>
                      <a:pt x="166462" y="25971"/>
                      <a:pt x="166462" y="60347"/>
                    </a:cubicBezTo>
                    <a:cubicBezTo>
                      <a:pt x="166462" y="97589"/>
                      <a:pt x="137815" y="123371"/>
                      <a:pt x="106303" y="123371"/>
                    </a:cubicBezTo>
                    <a:cubicBezTo>
                      <a:pt x="71926" y="120506"/>
                      <a:pt x="46144" y="94724"/>
                      <a:pt x="46144" y="60347"/>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81" name="Freeform 80">
                <a:extLst>
                  <a:ext uri="{FF2B5EF4-FFF2-40B4-BE49-F238E27FC236}">
                    <a16:creationId xmlns:a16="http://schemas.microsoft.com/office/drawing/2014/main" id="{D2B4F8FB-8C9B-D14C-A7BB-24161BFA0421}"/>
                  </a:ext>
                </a:extLst>
              </p:cNvPr>
              <p:cNvSpPr/>
              <p:nvPr/>
            </p:nvSpPr>
            <p:spPr>
              <a:xfrm>
                <a:off x="6007799" y="2293774"/>
                <a:ext cx="343766" cy="641697"/>
              </a:xfrm>
              <a:custGeom>
                <a:avLst/>
                <a:gdLst>
                  <a:gd name="connsiteX0" fmla="*/ 51896 w 343766"/>
                  <a:gd name="connsiteY0" fmla="*/ 243688 h 641697"/>
                  <a:gd name="connsiteX1" fmla="*/ 249561 w 343766"/>
                  <a:gd name="connsiteY1" fmla="*/ 187 h 641697"/>
                  <a:gd name="connsiteX2" fmla="*/ 344097 w 343766"/>
                  <a:gd name="connsiteY2" fmla="*/ 28834 h 641697"/>
                  <a:gd name="connsiteX3" fmla="*/ 309720 w 343766"/>
                  <a:gd name="connsiteY3" fmla="*/ 94723 h 641697"/>
                  <a:gd name="connsiteX4" fmla="*/ 303991 w 343766"/>
                  <a:gd name="connsiteY4" fmla="*/ 94723 h 641697"/>
                  <a:gd name="connsiteX5" fmla="*/ 212320 w 343766"/>
                  <a:gd name="connsiteY5" fmla="*/ 43158 h 641697"/>
                  <a:gd name="connsiteX6" fmla="*/ 157890 w 343766"/>
                  <a:gd name="connsiteY6" fmla="*/ 194988 h 641697"/>
                  <a:gd name="connsiteX7" fmla="*/ 157890 w 343766"/>
                  <a:gd name="connsiteY7" fmla="*/ 243688 h 641697"/>
                  <a:gd name="connsiteX8" fmla="*/ 266750 w 343766"/>
                  <a:gd name="connsiteY8" fmla="*/ 252282 h 641697"/>
                  <a:gd name="connsiteX9" fmla="*/ 266750 w 343766"/>
                  <a:gd name="connsiteY9" fmla="*/ 275200 h 641697"/>
                  <a:gd name="connsiteX10" fmla="*/ 157890 w 343766"/>
                  <a:gd name="connsiteY10" fmla="*/ 283794 h 641697"/>
                  <a:gd name="connsiteX11" fmla="*/ 157890 w 343766"/>
                  <a:gd name="connsiteY11" fmla="*/ 558807 h 641697"/>
                  <a:gd name="connsiteX12" fmla="*/ 195132 w 343766"/>
                  <a:gd name="connsiteY12" fmla="*/ 616102 h 641697"/>
                  <a:gd name="connsiteX13" fmla="*/ 229508 w 343766"/>
                  <a:gd name="connsiteY13" fmla="*/ 618966 h 641697"/>
                  <a:gd name="connsiteX14" fmla="*/ 229508 w 343766"/>
                  <a:gd name="connsiteY14" fmla="*/ 641884 h 641697"/>
                  <a:gd name="connsiteX15" fmla="*/ 331 w 343766"/>
                  <a:gd name="connsiteY15" fmla="*/ 641884 h 641697"/>
                  <a:gd name="connsiteX16" fmla="*/ 331 w 343766"/>
                  <a:gd name="connsiteY16" fmla="*/ 616102 h 641697"/>
                  <a:gd name="connsiteX17" fmla="*/ 17519 w 343766"/>
                  <a:gd name="connsiteY17" fmla="*/ 613237 h 641697"/>
                  <a:gd name="connsiteX18" fmla="*/ 54760 w 343766"/>
                  <a:gd name="connsiteY18" fmla="*/ 555942 h 641697"/>
                  <a:gd name="connsiteX19" fmla="*/ 51896 w 343766"/>
                  <a:gd name="connsiteY19" fmla="*/ 243688 h 641697"/>
                  <a:gd name="connsiteX20" fmla="*/ 51896 w 343766"/>
                  <a:gd name="connsiteY20" fmla="*/ 243688 h 64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3766" h="641697">
                    <a:moveTo>
                      <a:pt x="51896" y="243688"/>
                    </a:moveTo>
                    <a:cubicBezTo>
                      <a:pt x="51896" y="123370"/>
                      <a:pt x="112055" y="187"/>
                      <a:pt x="249561" y="187"/>
                    </a:cubicBezTo>
                    <a:cubicBezTo>
                      <a:pt x="295397" y="187"/>
                      <a:pt x="324044" y="14510"/>
                      <a:pt x="344097" y="28834"/>
                    </a:cubicBezTo>
                    <a:cubicBezTo>
                      <a:pt x="338368" y="54616"/>
                      <a:pt x="329773" y="71805"/>
                      <a:pt x="309720" y="94723"/>
                    </a:cubicBezTo>
                    <a:lnTo>
                      <a:pt x="303991" y="94723"/>
                    </a:lnTo>
                    <a:cubicBezTo>
                      <a:pt x="286803" y="77534"/>
                      <a:pt x="246697" y="43158"/>
                      <a:pt x="212320" y="43158"/>
                    </a:cubicBezTo>
                    <a:cubicBezTo>
                      <a:pt x="160755" y="43158"/>
                      <a:pt x="157890" y="114776"/>
                      <a:pt x="157890" y="194988"/>
                    </a:cubicBezTo>
                    <a:lnTo>
                      <a:pt x="157890" y="243688"/>
                    </a:lnTo>
                    <a:cubicBezTo>
                      <a:pt x="183673" y="243688"/>
                      <a:pt x="238102" y="249417"/>
                      <a:pt x="266750" y="252282"/>
                    </a:cubicBezTo>
                    <a:lnTo>
                      <a:pt x="266750" y="275200"/>
                    </a:lnTo>
                    <a:cubicBezTo>
                      <a:pt x="229508" y="280929"/>
                      <a:pt x="195132" y="280929"/>
                      <a:pt x="157890" y="283794"/>
                    </a:cubicBezTo>
                    <a:lnTo>
                      <a:pt x="157890" y="558807"/>
                    </a:lnTo>
                    <a:cubicBezTo>
                      <a:pt x="157890" y="604643"/>
                      <a:pt x="163620" y="613237"/>
                      <a:pt x="195132" y="616102"/>
                    </a:cubicBezTo>
                    <a:lnTo>
                      <a:pt x="229508" y="618966"/>
                    </a:lnTo>
                    <a:lnTo>
                      <a:pt x="229508" y="641884"/>
                    </a:lnTo>
                    <a:lnTo>
                      <a:pt x="331" y="641884"/>
                    </a:lnTo>
                    <a:lnTo>
                      <a:pt x="331" y="616102"/>
                    </a:lnTo>
                    <a:lnTo>
                      <a:pt x="17519" y="613237"/>
                    </a:lnTo>
                    <a:cubicBezTo>
                      <a:pt x="49031" y="610372"/>
                      <a:pt x="54760" y="601778"/>
                      <a:pt x="54760" y="555942"/>
                    </a:cubicBezTo>
                    <a:lnTo>
                      <a:pt x="51896" y="243688"/>
                    </a:lnTo>
                    <a:lnTo>
                      <a:pt x="51896" y="243688"/>
                    </a:ln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82" name="Freeform 81">
                <a:extLst>
                  <a:ext uri="{FF2B5EF4-FFF2-40B4-BE49-F238E27FC236}">
                    <a16:creationId xmlns:a16="http://schemas.microsoft.com/office/drawing/2014/main" id="{93218CD8-D191-B14D-BDF5-7712A24031AD}"/>
                  </a:ext>
                </a:extLst>
              </p:cNvPr>
              <p:cNvSpPr/>
              <p:nvPr/>
            </p:nvSpPr>
            <p:spPr>
              <a:xfrm>
                <a:off x="6285677" y="2522952"/>
                <a:ext cx="372413" cy="423978"/>
              </a:xfrm>
              <a:custGeom>
                <a:avLst/>
                <a:gdLst>
                  <a:gd name="connsiteX0" fmla="*/ 369900 w 372413"/>
                  <a:gd name="connsiteY0" fmla="*/ 369744 h 423978"/>
                  <a:gd name="connsiteX1" fmla="*/ 203746 w 372413"/>
                  <a:gd name="connsiteY1" fmla="*/ 424174 h 423978"/>
                  <a:gd name="connsiteX2" fmla="*/ 351 w 372413"/>
                  <a:gd name="connsiteY2" fmla="*/ 217914 h 423978"/>
                  <a:gd name="connsiteX3" fmla="*/ 200881 w 372413"/>
                  <a:gd name="connsiteY3" fmla="*/ 195 h 423978"/>
                  <a:gd name="connsiteX4" fmla="*/ 372764 w 372413"/>
                  <a:gd name="connsiteY4" fmla="*/ 143431 h 423978"/>
                  <a:gd name="connsiteX5" fmla="*/ 109210 w 372413"/>
                  <a:gd name="connsiteY5" fmla="*/ 226508 h 423978"/>
                  <a:gd name="connsiteX6" fmla="*/ 263905 w 372413"/>
                  <a:gd name="connsiteY6" fmla="*/ 372609 h 423978"/>
                  <a:gd name="connsiteX7" fmla="*/ 358441 w 372413"/>
                  <a:gd name="connsiteY7" fmla="*/ 346826 h 423978"/>
                  <a:gd name="connsiteX8" fmla="*/ 369900 w 372413"/>
                  <a:gd name="connsiteY8" fmla="*/ 369744 h 423978"/>
                  <a:gd name="connsiteX9" fmla="*/ 266770 w 372413"/>
                  <a:gd name="connsiteY9" fmla="*/ 149161 h 423978"/>
                  <a:gd name="connsiteX10" fmla="*/ 180828 w 372413"/>
                  <a:gd name="connsiteY10" fmla="*/ 34572 h 423978"/>
                  <a:gd name="connsiteX11" fmla="*/ 106346 w 372413"/>
                  <a:gd name="connsiteY11" fmla="*/ 186402 h 423978"/>
                  <a:gd name="connsiteX12" fmla="*/ 266770 w 372413"/>
                  <a:gd name="connsiteY12" fmla="*/ 149161 h 423978"/>
                  <a:gd name="connsiteX13" fmla="*/ 266770 w 372413"/>
                  <a:gd name="connsiteY13" fmla="*/ 149161 h 423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2413" h="423978">
                    <a:moveTo>
                      <a:pt x="369900" y="369744"/>
                    </a:moveTo>
                    <a:cubicBezTo>
                      <a:pt x="346982" y="386932"/>
                      <a:pt x="292553" y="424174"/>
                      <a:pt x="203746" y="424174"/>
                    </a:cubicBezTo>
                    <a:cubicBezTo>
                      <a:pt x="100616" y="424174"/>
                      <a:pt x="351" y="358285"/>
                      <a:pt x="351" y="217914"/>
                    </a:cubicBezTo>
                    <a:cubicBezTo>
                      <a:pt x="351" y="80407"/>
                      <a:pt x="100616" y="195"/>
                      <a:pt x="200881" y="195"/>
                    </a:cubicBezTo>
                    <a:cubicBezTo>
                      <a:pt x="341253" y="195"/>
                      <a:pt x="364171" y="91866"/>
                      <a:pt x="372764" y="143431"/>
                    </a:cubicBezTo>
                    <a:cubicBezTo>
                      <a:pt x="298282" y="177808"/>
                      <a:pt x="200881" y="206455"/>
                      <a:pt x="109210" y="226508"/>
                    </a:cubicBezTo>
                    <a:cubicBezTo>
                      <a:pt x="117805" y="278073"/>
                      <a:pt x="143587" y="372609"/>
                      <a:pt x="263905" y="372609"/>
                    </a:cubicBezTo>
                    <a:cubicBezTo>
                      <a:pt x="309741" y="372609"/>
                      <a:pt x="346982" y="352556"/>
                      <a:pt x="358441" y="346826"/>
                    </a:cubicBezTo>
                    <a:lnTo>
                      <a:pt x="369900" y="369744"/>
                    </a:lnTo>
                    <a:close/>
                    <a:moveTo>
                      <a:pt x="266770" y="149161"/>
                    </a:moveTo>
                    <a:cubicBezTo>
                      <a:pt x="261041" y="86137"/>
                      <a:pt x="235258" y="34572"/>
                      <a:pt x="180828" y="34572"/>
                    </a:cubicBezTo>
                    <a:cubicBezTo>
                      <a:pt x="106346" y="34572"/>
                      <a:pt x="106346" y="169214"/>
                      <a:pt x="106346" y="186402"/>
                    </a:cubicBezTo>
                    <a:cubicBezTo>
                      <a:pt x="160775" y="177808"/>
                      <a:pt x="215205" y="166349"/>
                      <a:pt x="266770" y="149161"/>
                    </a:cubicBezTo>
                    <a:lnTo>
                      <a:pt x="266770" y="149161"/>
                    </a:lnTo>
                    <a:close/>
                  </a:path>
                </a:pathLst>
              </a:custGeom>
              <a:grpFill/>
              <a:ln w="28647" cap="flat">
                <a:noFill/>
                <a:prstDash val="solid"/>
                <a:miter/>
              </a:ln>
            </p:spPr>
            <p:txBody>
              <a:bodyPr rtlCol="0" anchor="ctr"/>
              <a:lstStyle/>
              <a:p>
                <a:endParaRPr lang="en-US" b="0" i="0" dirty="0">
                  <a:latin typeface="Sun Life New Text" pitchFamily="2" charset="77"/>
                </a:endParaRPr>
              </a:p>
            </p:txBody>
          </p:sp>
        </p:grpSp>
        <p:grpSp>
          <p:nvGrpSpPr>
            <p:cNvPr id="56" name="Graphic 11">
              <a:extLst>
                <a:ext uri="{FF2B5EF4-FFF2-40B4-BE49-F238E27FC236}">
                  <a16:creationId xmlns:a16="http://schemas.microsoft.com/office/drawing/2014/main" id="{1DC60074-FE00-7E45-A907-F525238EAB48}"/>
                </a:ext>
              </a:extLst>
            </p:cNvPr>
            <p:cNvGrpSpPr/>
            <p:nvPr/>
          </p:nvGrpSpPr>
          <p:grpSpPr>
            <a:xfrm>
              <a:off x="211587" y="4593566"/>
              <a:ext cx="352564" cy="345057"/>
              <a:chOff x="2487058" y="2067462"/>
              <a:chExt cx="1028692" cy="1006789"/>
            </a:xfrm>
            <a:solidFill>
              <a:schemeClr val="accent1"/>
            </a:solidFill>
          </p:grpSpPr>
          <p:sp>
            <p:nvSpPr>
              <p:cNvPr id="57" name="Freeform 56">
                <a:extLst>
                  <a:ext uri="{FF2B5EF4-FFF2-40B4-BE49-F238E27FC236}">
                    <a16:creationId xmlns:a16="http://schemas.microsoft.com/office/drawing/2014/main" id="{6E9ECE57-CDCD-E040-AD00-640910AF86D1}"/>
                  </a:ext>
                </a:extLst>
              </p:cNvPr>
              <p:cNvSpPr/>
              <p:nvPr/>
            </p:nvSpPr>
            <p:spPr>
              <a:xfrm>
                <a:off x="2974060" y="2069140"/>
                <a:ext cx="80992" cy="141557"/>
              </a:xfrm>
              <a:custGeom>
                <a:avLst/>
                <a:gdLst>
                  <a:gd name="connsiteX0" fmla="*/ 74591 w 80992"/>
                  <a:gd name="connsiteY0" fmla="*/ 78688 h 141557"/>
                  <a:gd name="connsiteX1" fmla="*/ 74591 w 80992"/>
                  <a:gd name="connsiteY1" fmla="*/ 32852 h 141557"/>
                  <a:gd name="connsiteX2" fmla="*/ 77456 w 80992"/>
                  <a:gd name="connsiteY2" fmla="*/ 9934 h 141557"/>
                  <a:gd name="connsiteX3" fmla="*/ 77456 w 80992"/>
                  <a:gd name="connsiteY3" fmla="*/ 4205 h 141557"/>
                  <a:gd name="connsiteX4" fmla="*/ 71727 w 80992"/>
                  <a:gd name="connsiteY4" fmla="*/ 1340 h 141557"/>
                  <a:gd name="connsiteX5" fmla="*/ 20162 w 80992"/>
                  <a:gd name="connsiteY5" fmla="*/ 61499 h 141557"/>
                  <a:gd name="connsiteX6" fmla="*/ 109 w 80992"/>
                  <a:gd name="connsiteY6" fmla="*/ 124523 h 141557"/>
                  <a:gd name="connsiteX7" fmla="*/ 80321 w 80992"/>
                  <a:gd name="connsiteY7" fmla="*/ 141711 h 141557"/>
                  <a:gd name="connsiteX8" fmla="*/ 74591 w 80992"/>
                  <a:gd name="connsiteY8" fmla="*/ 78688 h 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992" h="141557">
                    <a:moveTo>
                      <a:pt x="74591" y="78688"/>
                    </a:moveTo>
                    <a:cubicBezTo>
                      <a:pt x="71727" y="64364"/>
                      <a:pt x="71727" y="47176"/>
                      <a:pt x="74591" y="32852"/>
                    </a:cubicBezTo>
                    <a:cubicBezTo>
                      <a:pt x="74591" y="24258"/>
                      <a:pt x="74591" y="18528"/>
                      <a:pt x="77456" y="9934"/>
                    </a:cubicBezTo>
                    <a:cubicBezTo>
                      <a:pt x="77456" y="9934"/>
                      <a:pt x="77456" y="7070"/>
                      <a:pt x="77456" y="4205"/>
                    </a:cubicBezTo>
                    <a:cubicBezTo>
                      <a:pt x="77456" y="1340"/>
                      <a:pt x="74591" y="-1525"/>
                      <a:pt x="71727" y="1340"/>
                    </a:cubicBezTo>
                    <a:cubicBezTo>
                      <a:pt x="51674" y="15664"/>
                      <a:pt x="34485" y="38582"/>
                      <a:pt x="20162" y="61499"/>
                    </a:cubicBezTo>
                    <a:cubicBezTo>
                      <a:pt x="11568" y="81552"/>
                      <a:pt x="2973" y="101605"/>
                      <a:pt x="109" y="124523"/>
                    </a:cubicBezTo>
                    <a:cubicBezTo>
                      <a:pt x="28756" y="127388"/>
                      <a:pt x="54538" y="133117"/>
                      <a:pt x="80321" y="141711"/>
                    </a:cubicBezTo>
                    <a:cubicBezTo>
                      <a:pt x="83186" y="121658"/>
                      <a:pt x="77456" y="98741"/>
                      <a:pt x="74591" y="78688"/>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58" name="Freeform 57">
                <a:extLst>
                  <a:ext uri="{FF2B5EF4-FFF2-40B4-BE49-F238E27FC236}">
                    <a16:creationId xmlns:a16="http://schemas.microsoft.com/office/drawing/2014/main" id="{311929BE-3316-984B-96BA-4CF246723233}"/>
                  </a:ext>
                </a:extLst>
              </p:cNvPr>
              <p:cNvSpPr/>
              <p:nvPr/>
            </p:nvSpPr>
            <p:spPr>
              <a:xfrm>
                <a:off x="2850877" y="2067462"/>
                <a:ext cx="77347" cy="128912"/>
              </a:xfrm>
              <a:custGeom>
                <a:avLst/>
                <a:gdLst>
                  <a:gd name="connsiteX0" fmla="*/ 2965 w 77347"/>
                  <a:gd name="connsiteY0" fmla="*/ 129065 h 128912"/>
                  <a:gd name="connsiteX1" fmla="*/ 77447 w 77347"/>
                  <a:gd name="connsiteY1" fmla="*/ 123336 h 128912"/>
                  <a:gd name="connsiteX2" fmla="*/ 74583 w 77347"/>
                  <a:gd name="connsiteY2" fmla="*/ 114742 h 128912"/>
                  <a:gd name="connsiteX3" fmla="*/ 60259 w 77347"/>
                  <a:gd name="connsiteY3" fmla="*/ 86095 h 128912"/>
                  <a:gd name="connsiteX4" fmla="*/ 48800 w 77347"/>
                  <a:gd name="connsiteY4" fmla="*/ 48853 h 128912"/>
                  <a:gd name="connsiteX5" fmla="*/ 43071 w 77347"/>
                  <a:gd name="connsiteY5" fmla="*/ 23071 h 128912"/>
                  <a:gd name="connsiteX6" fmla="*/ 43071 w 77347"/>
                  <a:gd name="connsiteY6" fmla="*/ 8747 h 128912"/>
                  <a:gd name="connsiteX7" fmla="*/ 43071 w 77347"/>
                  <a:gd name="connsiteY7" fmla="*/ 3018 h 128912"/>
                  <a:gd name="connsiteX8" fmla="*/ 37341 w 77347"/>
                  <a:gd name="connsiteY8" fmla="*/ 153 h 128912"/>
                  <a:gd name="connsiteX9" fmla="*/ 8694 w 77347"/>
                  <a:gd name="connsiteY9" fmla="*/ 57447 h 128912"/>
                  <a:gd name="connsiteX10" fmla="*/ 100 w 77347"/>
                  <a:gd name="connsiteY10" fmla="*/ 103283 h 128912"/>
                  <a:gd name="connsiteX11" fmla="*/ 100 w 77347"/>
                  <a:gd name="connsiteY11" fmla="*/ 123336 h 128912"/>
                  <a:gd name="connsiteX12" fmla="*/ 2965 w 77347"/>
                  <a:gd name="connsiteY12" fmla="*/ 129065 h 128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347" h="128912">
                    <a:moveTo>
                      <a:pt x="2965" y="129065"/>
                    </a:moveTo>
                    <a:cubicBezTo>
                      <a:pt x="28747" y="126201"/>
                      <a:pt x="51665" y="123336"/>
                      <a:pt x="77447" y="123336"/>
                    </a:cubicBezTo>
                    <a:cubicBezTo>
                      <a:pt x="77447" y="120471"/>
                      <a:pt x="77447" y="117606"/>
                      <a:pt x="74583" y="114742"/>
                    </a:cubicBezTo>
                    <a:cubicBezTo>
                      <a:pt x="71718" y="103283"/>
                      <a:pt x="65989" y="94689"/>
                      <a:pt x="60259" y="86095"/>
                    </a:cubicBezTo>
                    <a:cubicBezTo>
                      <a:pt x="54530" y="71771"/>
                      <a:pt x="51665" y="60312"/>
                      <a:pt x="48800" y="48853"/>
                    </a:cubicBezTo>
                    <a:cubicBezTo>
                      <a:pt x="45936" y="40259"/>
                      <a:pt x="43071" y="31665"/>
                      <a:pt x="43071" y="23071"/>
                    </a:cubicBezTo>
                    <a:cubicBezTo>
                      <a:pt x="43071" y="17341"/>
                      <a:pt x="43071" y="11612"/>
                      <a:pt x="43071" y="8747"/>
                    </a:cubicBezTo>
                    <a:lnTo>
                      <a:pt x="43071" y="3018"/>
                    </a:lnTo>
                    <a:cubicBezTo>
                      <a:pt x="43071" y="153"/>
                      <a:pt x="40206" y="153"/>
                      <a:pt x="37341" y="153"/>
                    </a:cubicBezTo>
                    <a:cubicBezTo>
                      <a:pt x="25882" y="17341"/>
                      <a:pt x="14424" y="37394"/>
                      <a:pt x="8694" y="57447"/>
                    </a:cubicBezTo>
                    <a:cubicBezTo>
                      <a:pt x="2965" y="74636"/>
                      <a:pt x="100" y="88959"/>
                      <a:pt x="100" y="103283"/>
                    </a:cubicBezTo>
                    <a:cubicBezTo>
                      <a:pt x="100" y="109012"/>
                      <a:pt x="100" y="117606"/>
                      <a:pt x="100" y="123336"/>
                    </a:cubicBezTo>
                    <a:cubicBezTo>
                      <a:pt x="100" y="126201"/>
                      <a:pt x="2965" y="126201"/>
                      <a:pt x="2965" y="129065"/>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59" name="Freeform 58">
                <a:extLst>
                  <a:ext uri="{FF2B5EF4-FFF2-40B4-BE49-F238E27FC236}">
                    <a16:creationId xmlns:a16="http://schemas.microsoft.com/office/drawing/2014/main" id="{B7630551-220C-484B-BD0D-C636E8DA3F5A}"/>
                  </a:ext>
                </a:extLst>
              </p:cNvPr>
              <p:cNvSpPr/>
              <p:nvPr/>
            </p:nvSpPr>
            <p:spPr>
              <a:xfrm>
                <a:off x="2724830" y="2114013"/>
                <a:ext cx="71618" cy="116737"/>
              </a:xfrm>
              <a:custGeom>
                <a:avLst/>
                <a:gdLst>
                  <a:gd name="connsiteX0" fmla="*/ 8685 w 71618"/>
                  <a:gd name="connsiteY0" fmla="*/ 114028 h 116737"/>
                  <a:gd name="connsiteX1" fmla="*/ 11550 w 71618"/>
                  <a:gd name="connsiteY1" fmla="*/ 116893 h 116737"/>
                  <a:gd name="connsiteX2" fmla="*/ 17279 w 71618"/>
                  <a:gd name="connsiteY2" fmla="*/ 114028 h 116737"/>
                  <a:gd name="connsiteX3" fmla="*/ 71709 w 71618"/>
                  <a:gd name="connsiteY3" fmla="*/ 93975 h 116737"/>
                  <a:gd name="connsiteX4" fmla="*/ 68844 w 71618"/>
                  <a:gd name="connsiteY4" fmla="*/ 88246 h 116737"/>
                  <a:gd name="connsiteX5" fmla="*/ 51656 w 71618"/>
                  <a:gd name="connsiteY5" fmla="*/ 65328 h 116737"/>
                  <a:gd name="connsiteX6" fmla="*/ 31603 w 71618"/>
                  <a:gd name="connsiteY6" fmla="*/ 39546 h 116737"/>
                  <a:gd name="connsiteX7" fmla="*/ 20144 w 71618"/>
                  <a:gd name="connsiteY7" fmla="*/ 16628 h 116737"/>
                  <a:gd name="connsiteX8" fmla="*/ 17279 w 71618"/>
                  <a:gd name="connsiteY8" fmla="*/ 5169 h 116737"/>
                  <a:gd name="connsiteX9" fmla="*/ 17279 w 71618"/>
                  <a:gd name="connsiteY9" fmla="*/ 2304 h 116737"/>
                  <a:gd name="connsiteX10" fmla="*/ 11550 w 71618"/>
                  <a:gd name="connsiteY10" fmla="*/ 2304 h 116737"/>
                  <a:gd name="connsiteX11" fmla="*/ 91 w 71618"/>
                  <a:gd name="connsiteY11" fmla="*/ 59599 h 116737"/>
                  <a:gd name="connsiteX12" fmla="*/ 2956 w 71618"/>
                  <a:gd name="connsiteY12" fmla="*/ 99705 h 116737"/>
                  <a:gd name="connsiteX13" fmla="*/ 8685 w 71618"/>
                  <a:gd name="connsiteY13" fmla="*/ 114028 h 116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618" h="116737">
                    <a:moveTo>
                      <a:pt x="8685" y="114028"/>
                    </a:moveTo>
                    <a:cubicBezTo>
                      <a:pt x="8685" y="114028"/>
                      <a:pt x="8685" y="116893"/>
                      <a:pt x="11550" y="116893"/>
                    </a:cubicBezTo>
                    <a:cubicBezTo>
                      <a:pt x="14415" y="116893"/>
                      <a:pt x="17279" y="114028"/>
                      <a:pt x="17279" y="114028"/>
                    </a:cubicBezTo>
                    <a:cubicBezTo>
                      <a:pt x="34468" y="105434"/>
                      <a:pt x="54521" y="99705"/>
                      <a:pt x="71709" y="93975"/>
                    </a:cubicBezTo>
                    <a:cubicBezTo>
                      <a:pt x="71709" y="91111"/>
                      <a:pt x="68844" y="88246"/>
                      <a:pt x="68844" y="88246"/>
                    </a:cubicBezTo>
                    <a:cubicBezTo>
                      <a:pt x="65980" y="79652"/>
                      <a:pt x="57385" y="71058"/>
                      <a:pt x="51656" y="65328"/>
                    </a:cubicBezTo>
                    <a:cubicBezTo>
                      <a:pt x="45927" y="56734"/>
                      <a:pt x="37332" y="48140"/>
                      <a:pt x="31603" y="39546"/>
                    </a:cubicBezTo>
                    <a:cubicBezTo>
                      <a:pt x="28738" y="33816"/>
                      <a:pt x="23009" y="25222"/>
                      <a:pt x="20144" y="16628"/>
                    </a:cubicBezTo>
                    <a:cubicBezTo>
                      <a:pt x="17279" y="13763"/>
                      <a:pt x="17279" y="8034"/>
                      <a:pt x="17279" y="5169"/>
                    </a:cubicBezTo>
                    <a:cubicBezTo>
                      <a:pt x="17279" y="5169"/>
                      <a:pt x="17279" y="2304"/>
                      <a:pt x="17279" y="2304"/>
                    </a:cubicBezTo>
                    <a:cubicBezTo>
                      <a:pt x="17279" y="-560"/>
                      <a:pt x="14415" y="-560"/>
                      <a:pt x="11550" y="2304"/>
                    </a:cubicBezTo>
                    <a:cubicBezTo>
                      <a:pt x="5820" y="19493"/>
                      <a:pt x="2956" y="39546"/>
                      <a:pt x="91" y="59599"/>
                    </a:cubicBezTo>
                    <a:cubicBezTo>
                      <a:pt x="91" y="73922"/>
                      <a:pt x="91" y="85381"/>
                      <a:pt x="2956" y="99705"/>
                    </a:cubicBezTo>
                    <a:cubicBezTo>
                      <a:pt x="5820" y="102570"/>
                      <a:pt x="8685" y="108299"/>
                      <a:pt x="8685" y="114028"/>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60" name="Freeform 59">
                <a:extLst>
                  <a:ext uri="{FF2B5EF4-FFF2-40B4-BE49-F238E27FC236}">
                    <a16:creationId xmlns:a16="http://schemas.microsoft.com/office/drawing/2014/main" id="{4476EEE4-6915-1842-856D-E15EDCC8B640}"/>
                  </a:ext>
                </a:extLst>
              </p:cNvPr>
              <p:cNvSpPr/>
              <p:nvPr/>
            </p:nvSpPr>
            <p:spPr>
              <a:xfrm>
                <a:off x="3194644" y="2210698"/>
                <a:ext cx="161610" cy="143236"/>
              </a:xfrm>
              <a:custGeom>
                <a:avLst/>
                <a:gdLst>
                  <a:gd name="connsiteX0" fmla="*/ 127 w 161610"/>
                  <a:gd name="connsiteY0" fmla="*/ 74646 h 143236"/>
                  <a:gd name="connsiteX1" fmla="*/ 68880 w 161610"/>
                  <a:gd name="connsiteY1" fmla="*/ 143400 h 143236"/>
                  <a:gd name="connsiteX2" fmla="*/ 106122 w 161610"/>
                  <a:gd name="connsiteY2" fmla="*/ 77511 h 143236"/>
                  <a:gd name="connsiteX3" fmla="*/ 134769 w 161610"/>
                  <a:gd name="connsiteY3" fmla="*/ 31675 h 143236"/>
                  <a:gd name="connsiteX4" fmla="*/ 151957 w 161610"/>
                  <a:gd name="connsiteY4" fmla="*/ 11622 h 143236"/>
                  <a:gd name="connsiteX5" fmla="*/ 160551 w 161610"/>
                  <a:gd name="connsiteY5" fmla="*/ 5893 h 143236"/>
                  <a:gd name="connsiteX6" fmla="*/ 157687 w 161610"/>
                  <a:gd name="connsiteY6" fmla="*/ 164 h 143236"/>
                  <a:gd name="connsiteX7" fmla="*/ 63151 w 161610"/>
                  <a:gd name="connsiteY7" fmla="*/ 25946 h 143236"/>
                  <a:gd name="connsiteX8" fmla="*/ 127 w 161610"/>
                  <a:gd name="connsiteY8" fmla="*/ 74646 h 14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610" h="143236">
                    <a:moveTo>
                      <a:pt x="127" y="74646"/>
                    </a:moveTo>
                    <a:cubicBezTo>
                      <a:pt x="25910" y="94699"/>
                      <a:pt x="48827" y="117617"/>
                      <a:pt x="68880" y="143400"/>
                    </a:cubicBezTo>
                    <a:cubicBezTo>
                      <a:pt x="86069" y="126211"/>
                      <a:pt x="94663" y="100429"/>
                      <a:pt x="106122" y="77511"/>
                    </a:cubicBezTo>
                    <a:cubicBezTo>
                      <a:pt x="114716" y="60323"/>
                      <a:pt x="123310" y="45999"/>
                      <a:pt x="134769" y="31675"/>
                    </a:cubicBezTo>
                    <a:cubicBezTo>
                      <a:pt x="140498" y="25946"/>
                      <a:pt x="146228" y="17352"/>
                      <a:pt x="151957" y="11622"/>
                    </a:cubicBezTo>
                    <a:cubicBezTo>
                      <a:pt x="151957" y="11622"/>
                      <a:pt x="157687" y="8758"/>
                      <a:pt x="160551" y="5893"/>
                    </a:cubicBezTo>
                    <a:cubicBezTo>
                      <a:pt x="163416" y="3028"/>
                      <a:pt x="160551" y="164"/>
                      <a:pt x="157687" y="164"/>
                    </a:cubicBezTo>
                    <a:cubicBezTo>
                      <a:pt x="126175" y="3028"/>
                      <a:pt x="91798" y="11622"/>
                      <a:pt x="63151" y="25946"/>
                    </a:cubicBezTo>
                    <a:cubicBezTo>
                      <a:pt x="40233" y="37405"/>
                      <a:pt x="17315" y="54593"/>
                      <a:pt x="127" y="74646"/>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61" name="Freeform 60">
                <a:extLst>
                  <a:ext uri="{FF2B5EF4-FFF2-40B4-BE49-F238E27FC236}">
                    <a16:creationId xmlns:a16="http://schemas.microsoft.com/office/drawing/2014/main" id="{F6B36593-228C-E848-B7AA-EAC0A3AF1868}"/>
                  </a:ext>
                </a:extLst>
              </p:cNvPr>
              <p:cNvSpPr/>
              <p:nvPr/>
            </p:nvSpPr>
            <p:spPr>
              <a:xfrm>
                <a:off x="3274856" y="2332752"/>
                <a:ext cx="188355" cy="135770"/>
              </a:xfrm>
              <a:custGeom>
                <a:avLst/>
                <a:gdLst>
                  <a:gd name="connsiteX0" fmla="*/ 48834 w 188355"/>
                  <a:gd name="connsiteY0" fmla="*/ 121618 h 135770"/>
                  <a:gd name="connsiteX1" fmla="*/ 54563 w 188355"/>
                  <a:gd name="connsiteY1" fmla="*/ 135942 h 135770"/>
                  <a:gd name="connsiteX2" fmla="*/ 111858 w 188355"/>
                  <a:gd name="connsiteY2" fmla="*/ 72918 h 135770"/>
                  <a:gd name="connsiteX3" fmla="*/ 154829 w 188355"/>
                  <a:gd name="connsiteY3" fmla="*/ 32812 h 135770"/>
                  <a:gd name="connsiteX4" fmla="*/ 177746 w 188355"/>
                  <a:gd name="connsiteY4" fmla="*/ 18488 h 135770"/>
                  <a:gd name="connsiteX5" fmla="*/ 186340 w 188355"/>
                  <a:gd name="connsiteY5" fmla="*/ 12759 h 135770"/>
                  <a:gd name="connsiteX6" fmla="*/ 186340 w 188355"/>
                  <a:gd name="connsiteY6" fmla="*/ 4165 h 135770"/>
                  <a:gd name="connsiteX7" fmla="*/ 80346 w 188355"/>
                  <a:gd name="connsiteY7" fmla="*/ 7030 h 135770"/>
                  <a:gd name="connsiteX8" fmla="*/ 134 w 188355"/>
                  <a:gd name="connsiteY8" fmla="*/ 41406 h 135770"/>
                  <a:gd name="connsiteX9" fmla="*/ 48834 w 188355"/>
                  <a:gd name="connsiteY9" fmla="*/ 121618 h 135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355" h="135770">
                    <a:moveTo>
                      <a:pt x="48834" y="121618"/>
                    </a:moveTo>
                    <a:cubicBezTo>
                      <a:pt x="51699" y="127348"/>
                      <a:pt x="54563" y="133077"/>
                      <a:pt x="54563" y="135942"/>
                    </a:cubicBezTo>
                    <a:cubicBezTo>
                      <a:pt x="77481" y="118754"/>
                      <a:pt x="94669" y="92971"/>
                      <a:pt x="111858" y="72918"/>
                    </a:cubicBezTo>
                    <a:cubicBezTo>
                      <a:pt x="126181" y="58595"/>
                      <a:pt x="140505" y="44271"/>
                      <a:pt x="154829" y="32812"/>
                    </a:cubicBezTo>
                    <a:cubicBezTo>
                      <a:pt x="163423" y="27083"/>
                      <a:pt x="172017" y="21353"/>
                      <a:pt x="177746" y="18488"/>
                    </a:cubicBezTo>
                    <a:cubicBezTo>
                      <a:pt x="180611" y="18488"/>
                      <a:pt x="183476" y="15624"/>
                      <a:pt x="186340" y="12759"/>
                    </a:cubicBezTo>
                    <a:cubicBezTo>
                      <a:pt x="189205" y="9894"/>
                      <a:pt x="189205" y="7030"/>
                      <a:pt x="186340" y="4165"/>
                    </a:cubicBezTo>
                    <a:cubicBezTo>
                      <a:pt x="151964" y="-1565"/>
                      <a:pt x="114722" y="-1565"/>
                      <a:pt x="80346" y="7030"/>
                    </a:cubicBezTo>
                    <a:cubicBezTo>
                      <a:pt x="51699" y="12759"/>
                      <a:pt x="23051" y="24218"/>
                      <a:pt x="134" y="41406"/>
                    </a:cubicBezTo>
                    <a:cubicBezTo>
                      <a:pt x="23051" y="67189"/>
                      <a:pt x="37375" y="92971"/>
                      <a:pt x="48834" y="121618"/>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62" name="Freeform 61">
                <a:extLst>
                  <a:ext uri="{FF2B5EF4-FFF2-40B4-BE49-F238E27FC236}">
                    <a16:creationId xmlns:a16="http://schemas.microsoft.com/office/drawing/2014/main" id="{5FA45320-C7E4-E14A-A453-02661ECA9662}"/>
                  </a:ext>
                </a:extLst>
              </p:cNvPr>
              <p:cNvSpPr/>
              <p:nvPr/>
            </p:nvSpPr>
            <p:spPr>
              <a:xfrm>
                <a:off x="3097243" y="2116162"/>
                <a:ext cx="121504" cy="151830"/>
              </a:xfrm>
              <a:custGeom>
                <a:avLst/>
                <a:gdLst>
                  <a:gd name="connsiteX0" fmla="*/ 88925 w 121504"/>
                  <a:gd name="connsiteY0" fmla="*/ 83234 h 151830"/>
                  <a:gd name="connsiteX1" fmla="*/ 103249 w 121504"/>
                  <a:gd name="connsiteY1" fmla="*/ 34534 h 151830"/>
                  <a:gd name="connsiteX2" fmla="*/ 114708 w 121504"/>
                  <a:gd name="connsiteY2" fmla="*/ 14481 h 151830"/>
                  <a:gd name="connsiteX3" fmla="*/ 120437 w 121504"/>
                  <a:gd name="connsiteY3" fmla="*/ 5887 h 151830"/>
                  <a:gd name="connsiteX4" fmla="*/ 117572 w 121504"/>
                  <a:gd name="connsiteY4" fmla="*/ 157 h 151830"/>
                  <a:gd name="connsiteX5" fmla="*/ 43090 w 121504"/>
                  <a:gd name="connsiteY5" fmla="*/ 48857 h 151830"/>
                  <a:gd name="connsiteX6" fmla="*/ 119 w 121504"/>
                  <a:gd name="connsiteY6" fmla="*/ 109017 h 151830"/>
                  <a:gd name="connsiteX7" fmla="*/ 80331 w 121504"/>
                  <a:gd name="connsiteY7" fmla="*/ 151987 h 151830"/>
                  <a:gd name="connsiteX8" fmla="*/ 88925 w 121504"/>
                  <a:gd name="connsiteY8" fmla="*/ 83234 h 151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504" h="151830">
                    <a:moveTo>
                      <a:pt x="88925" y="83234"/>
                    </a:moveTo>
                    <a:cubicBezTo>
                      <a:pt x="91790" y="66046"/>
                      <a:pt x="97519" y="48857"/>
                      <a:pt x="103249" y="34534"/>
                    </a:cubicBezTo>
                    <a:cubicBezTo>
                      <a:pt x="106113" y="25940"/>
                      <a:pt x="108978" y="20210"/>
                      <a:pt x="114708" y="14481"/>
                    </a:cubicBezTo>
                    <a:cubicBezTo>
                      <a:pt x="114708" y="11616"/>
                      <a:pt x="117572" y="8751"/>
                      <a:pt x="120437" y="5887"/>
                    </a:cubicBezTo>
                    <a:cubicBezTo>
                      <a:pt x="123302" y="3022"/>
                      <a:pt x="120437" y="157"/>
                      <a:pt x="117572" y="157"/>
                    </a:cubicBezTo>
                    <a:cubicBezTo>
                      <a:pt x="91790" y="11616"/>
                      <a:pt x="63143" y="28804"/>
                      <a:pt x="43090" y="48857"/>
                    </a:cubicBezTo>
                    <a:cubicBezTo>
                      <a:pt x="25901" y="66046"/>
                      <a:pt x="8713" y="86099"/>
                      <a:pt x="119" y="109017"/>
                    </a:cubicBezTo>
                    <a:cubicBezTo>
                      <a:pt x="28766" y="120475"/>
                      <a:pt x="54548" y="134799"/>
                      <a:pt x="80331" y="151987"/>
                    </a:cubicBezTo>
                    <a:cubicBezTo>
                      <a:pt x="83196" y="129070"/>
                      <a:pt x="83196" y="106152"/>
                      <a:pt x="88925" y="83234"/>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63" name="Freeform 62">
                <a:extLst>
                  <a:ext uri="{FF2B5EF4-FFF2-40B4-BE49-F238E27FC236}">
                    <a16:creationId xmlns:a16="http://schemas.microsoft.com/office/drawing/2014/main" id="{E27CD072-EFC4-964D-A411-CE2809B055D5}"/>
                  </a:ext>
                </a:extLst>
              </p:cNvPr>
              <p:cNvSpPr/>
              <p:nvPr/>
            </p:nvSpPr>
            <p:spPr>
              <a:xfrm>
                <a:off x="3357933" y="2616743"/>
                <a:ext cx="155881" cy="92416"/>
              </a:xfrm>
              <a:custGeom>
                <a:avLst/>
                <a:gdLst>
                  <a:gd name="connsiteX0" fmla="*/ 77486 w 155881"/>
                  <a:gd name="connsiteY0" fmla="*/ 12394 h 92416"/>
                  <a:gd name="connsiteX1" fmla="*/ 5868 w 155881"/>
                  <a:gd name="connsiteY1" fmla="*/ 935 h 92416"/>
                  <a:gd name="connsiteX2" fmla="*/ 138 w 155881"/>
                  <a:gd name="connsiteY2" fmla="*/ 92606 h 92416"/>
                  <a:gd name="connsiteX3" fmla="*/ 71756 w 155881"/>
                  <a:gd name="connsiteY3" fmla="*/ 72553 h 92416"/>
                  <a:gd name="connsiteX4" fmla="*/ 120457 w 155881"/>
                  <a:gd name="connsiteY4" fmla="*/ 63959 h 92416"/>
                  <a:gd name="connsiteX5" fmla="*/ 143374 w 155881"/>
                  <a:gd name="connsiteY5" fmla="*/ 63959 h 92416"/>
                  <a:gd name="connsiteX6" fmla="*/ 151968 w 155881"/>
                  <a:gd name="connsiteY6" fmla="*/ 63959 h 92416"/>
                  <a:gd name="connsiteX7" fmla="*/ 154833 w 155881"/>
                  <a:gd name="connsiteY7" fmla="*/ 58230 h 92416"/>
                  <a:gd name="connsiteX8" fmla="*/ 77486 w 155881"/>
                  <a:gd name="connsiteY8" fmla="*/ 12394 h 92416"/>
                  <a:gd name="connsiteX9" fmla="*/ 77486 w 155881"/>
                  <a:gd name="connsiteY9" fmla="*/ 12394 h 92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881" h="92416">
                    <a:moveTo>
                      <a:pt x="77486" y="12394"/>
                    </a:moveTo>
                    <a:cubicBezTo>
                      <a:pt x="54568" y="3800"/>
                      <a:pt x="28786" y="-1929"/>
                      <a:pt x="5868" y="935"/>
                    </a:cubicBezTo>
                    <a:cubicBezTo>
                      <a:pt x="5868" y="32447"/>
                      <a:pt x="5868" y="61095"/>
                      <a:pt x="138" y="92606"/>
                    </a:cubicBezTo>
                    <a:cubicBezTo>
                      <a:pt x="25921" y="89742"/>
                      <a:pt x="48839" y="81148"/>
                      <a:pt x="71756" y="72553"/>
                    </a:cubicBezTo>
                    <a:cubicBezTo>
                      <a:pt x="88945" y="66824"/>
                      <a:pt x="103268" y="63959"/>
                      <a:pt x="120457" y="63959"/>
                    </a:cubicBezTo>
                    <a:cubicBezTo>
                      <a:pt x="129051" y="63959"/>
                      <a:pt x="137645" y="63959"/>
                      <a:pt x="143374" y="63959"/>
                    </a:cubicBezTo>
                    <a:cubicBezTo>
                      <a:pt x="146239" y="63959"/>
                      <a:pt x="149104" y="63959"/>
                      <a:pt x="151968" y="63959"/>
                    </a:cubicBezTo>
                    <a:cubicBezTo>
                      <a:pt x="154833" y="63959"/>
                      <a:pt x="157698" y="61095"/>
                      <a:pt x="154833" y="58230"/>
                    </a:cubicBezTo>
                    <a:cubicBezTo>
                      <a:pt x="131915" y="41041"/>
                      <a:pt x="103268" y="23853"/>
                      <a:pt x="77486" y="12394"/>
                    </a:cubicBezTo>
                    <a:lnTo>
                      <a:pt x="77486" y="12394"/>
                    </a:ln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64" name="Freeform 63">
                <a:extLst>
                  <a:ext uri="{FF2B5EF4-FFF2-40B4-BE49-F238E27FC236}">
                    <a16:creationId xmlns:a16="http://schemas.microsoft.com/office/drawing/2014/main" id="{E7EC9A50-35AA-3E4B-87DD-8EB0EB97A14C}"/>
                  </a:ext>
                </a:extLst>
              </p:cNvPr>
              <p:cNvSpPr/>
              <p:nvPr/>
            </p:nvSpPr>
            <p:spPr>
              <a:xfrm>
                <a:off x="3337880" y="2478907"/>
                <a:ext cx="177870" cy="107068"/>
              </a:xfrm>
              <a:custGeom>
                <a:avLst/>
                <a:gdLst>
                  <a:gd name="connsiteX0" fmla="*/ 174886 w 177870"/>
                  <a:gd name="connsiteY0" fmla="*/ 27038 h 107068"/>
                  <a:gd name="connsiteX1" fmla="*/ 80350 w 177870"/>
                  <a:gd name="connsiteY1" fmla="*/ 1255 h 107068"/>
                  <a:gd name="connsiteX2" fmla="*/ 138 w 177870"/>
                  <a:gd name="connsiteY2" fmla="*/ 9849 h 107068"/>
                  <a:gd name="connsiteX3" fmla="*/ 20191 w 177870"/>
                  <a:gd name="connsiteY3" fmla="*/ 107250 h 107068"/>
                  <a:gd name="connsiteX4" fmla="*/ 88944 w 177870"/>
                  <a:gd name="connsiteY4" fmla="*/ 67144 h 107068"/>
                  <a:gd name="connsiteX5" fmla="*/ 137644 w 177870"/>
                  <a:gd name="connsiteY5" fmla="*/ 44226 h 107068"/>
                  <a:gd name="connsiteX6" fmla="*/ 163427 w 177870"/>
                  <a:gd name="connsiteY6" fmla="*/ 38497 h 107068"/>
                  <a:gd name="connsiteX7" fmla="*/ 172021 w 177870"/>
                  <a:gd name="connsiteY7" fmla="*/ 35632 h 107068"/>
                  <a:gd name="connsiteX8" fmla="*/ 174886 w 177870"/>
                  <a:gd name="connsiteY8" fmla="*/ 27038 h 10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870" h="107068">
                    <a:moveTo>
                      <a:pt x="174886" y="27038"/>
                    </a:moveTo>
                    <a:cubicBezTo>
                      <a:pt x="146238" y="12714"/>
                      <a:pt x="111862" y="4120"/>
                      <a:pt x="80350" y="1255"/>
                    </a:cubicBezTo>
                    <a:cubicBezTo>
                      <a:pt x="54567" y="-1609"/>
                      <a:pt x="25920" y="1255"/>
                      <a:pt x="138" y="9849"/>
                    </a:cubicBezTo>
                    <a:cubicBezTo>
                      <a:pt x="11597" y="41361"/>
                      <a:pt x="17326" y="75738"/>
                      <a:pt x="20191" y="107250"/>
                    </a:cubicBezTo>
                    <a:cubicBezTo>
                      <a:pt x="45973" y="98656"/>
                      <a:pt x="66026" y="78603"/>
                      <a:pt x="88944" y="67144"/>
                    </a:cubicBezTo>
                    <a:cubicBezTo>
                      <a:pt x="103268" y="58550"/>
                      <a:pt x="120456" y="49956"/>
                      <a:pt x="137644" y="44226"/>
                    </a:cubicBezTo>
                    <a:cubicBezTo>
                      <a:pt x="146238" y="41361"/>
                      <a:pt x="154833" y="38497"/>
                      <a:pt x="163427" y="38497"/>
                    </a:cubicBezTo>
                    <a:cubicBezTo>
                      <a:pt x="166291" y="38497"/>
                      <a:pt x="169156" y="38497"/>
                      <a:pt x="172021" y="35632"/>
                    </a:cubicBezTo>
                    <a:cubicBezTo>
                      <a:pt x="177750" y="32767"/>
                      <a:pt x="180615" y="29903"/>
                      <a:pt x="174886" y="27038"/>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65" name="Freeform 64">
                <a:extLst>
                  <a:ext uri="{FF2B5EF4-FFF2-40B4-BE49-F238E27FC236}">
                    <a16:creationId xmlns:a16="http://schemas.microsoft.com/office/drawing/2014/main" id="{07D665BD-B436-0C4A-BB5C-A2D93BE9538C}"/>
                  </a:ext>
                </a:extLst>
              </p:cNvPr>
              <p:cNvSpPr/>
              <p:nvPr/>
            </p:nvSpPr>
            <p:spPr>
              <a:xfrm>
                <a:off x="3160267" y="2961254"/>
                <a:ext cx="91671" cy="112997"/>
              </a:xfrm>
              <a:custGeom>
                <a:avLst/>
                <a:gdLst>
                  <a:gd name="connsiteX0" fmla="*/ 51687 w 91671"/>
                  <a:gd name="connsiteY0" fmla="*/ 215 h 112997"/>
                  <a:gd name="connsiteX1" fmla="*/ 122 w 91671"/>
                  <a:gd name="connsiteY1" fmla="*/ 40321 h 112997"/>
                  <a:gd name="connsiteX2" fmla="*/ 43093 w 91671"/>
                  <a:gd name="connsiteY2" fmla="*/ 68968 h 112997"/>
                  <a:gd name="connsiteX3" fmla="*/ 71740 w 91671"/>
                  <a:gd name="connsiteY3" fmla="*/ 91886 h 112997"/>
                  <a:gd name="connsiteX4" fmla="*/ 83199 w 91671"/>
                  <a:gd name="connsiteY4" fmla="*/ 106210 h 112997"/>
                  <a:gd name="connsiteX5" fmla="*/ 86064 w 91671"/>
                  <a:gd name="connsiteY5" fmla="*/ 111939 h 112997"/>
                  <a:gd name="connsiteX6" fmla="*/ 91793 w 91671"/>
                  <a:gd name="connsiteY6" fmla="*/ 111939 h 112997"/>
                  <a:gd name="connsiteX7" fmla="*/ 83199 w 91671"/>
                  <a:gd name="connsiteY7" fmla="*/ 48915 h 112997"/>
                  <a:gd name="connsiteX8" fmla="*/ 51687 w 91671"/>
                  <a:gd name="connsiteY8" fmla="*/ 215 h 112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671" h="112997">
                    <a:moveTo>
                      <a:pt x="51687" y="215"/>
                    </a:moveTo>
                    <a:cubicBezTo>
                      <a:pt x="34499" y="14539"/>
                      <a:pt x="17311" y="28862"/>
                      <a:pt x="122" y="40321"/>
                    </a:cubicBezTo>
                    <a:cubicBezTo>
                      <a:pt x="11581" y="51780"/>
                      <a:pt x="28769" y="60374"/>
                      <a:pt x="43093" y="68968"/>
                    </a:cubicBezTo>
                    <a:cubicBezTo>
                      <a:pt x="51687" y="74698"/>
                      <a:pt x="63146" y="83292"/>
                      <a:pt x="71740" y="91886"/>
                    </a:cubicBezTo>
                    <a:cubicBezTo>
                      <a:pt x="74605" y="97616"/>
                      <a:pt x="80334" y="100480"/>
                      <a:pt x="83199" y="106210"/>
                    </a:cubicBezTo>
                    <a:cubicBezTo>
                      <a:pt x="83199" y="106210"/>
                      <a:pt x="86064" y="109074"/>
                      <a:pt x="86064" y="111939"/>
                    </a:cubicBezTo>
                    <a:cubicBezTo>
                      <a:pt x="86064" y="114804"/>
                      <a:pt x="91793" y="111939"/>
                      <a:pt x="91793" y="111939"/>
                    </a:cubicBezTo>
                    <a:cubicBezTo>
                      <a:pt x="91793" y="91886"/>
                      <a:pt x="88929" y="68968"/>
                      <a:pt x="83199" y="48915"/>
                    </a:cubicBezTo>
                    <a:cubicBezTo>
                      <a:pt x="71740" y="31727"/>
                      <a:pt x="63146" y="14539"/>
                      <a:pt x="51687" y="215"/>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66" name="Freeform 65">
                <a:extLst>
                  <a:ext uri="{FF2B5EF4-FFF2-40B4-BE49-F238E27FC236}">
                    <a16:creationId xmlns:a16="http://schemas.microsoft.com/office/drawing/2014/main" id="{5D0BCD27-B4DC-774B-A362-6E82BD01A428}"/>
                  </a:ext>
                </a:extLst>
              </p:cNvPr>
              <p:cNvSpPr/>
              <p:nvPr/>
            </p:nvSpPr>
            <p:spPr>
              <a:xfrm>
                <a:off x="3249073" y="2863854"/>
                <a:ext cx="123182" cy="112910"/>
              </a:xfrm>
              <a:custGeom>
                <a:avLst/>
                <a:gdLst>
                  <a:gd name="connsiteX0" fmla="*/ 45965 w 123182"/>
                  <a:gd name="connsiteY0" fmla="*/ 208 h 112910"/>
                  <a:gd name="connsiteX1" fmla="*/ 130 w 123182"/>
                  <a:gd name="connsiteY1" fmla="*/ 60367 h 112910"/>
                  <a:gd name="connsiteX2" fmla="*/ 57424 w 123182"/>
                  <a:gd name="connsiteY2" fmla="*/ 77556 h 112910"/>
                  <a:gd name="connsiteX3" fmla="*/ 94665 w 123182"/>
                  <a:gd name="connsiteY3" fmla="*/ 94744 h 112910"/>
                  <a:gd name="connsiteX4" fmla="*/ 111854 w 123182"/>
                  <a:gd name="connsiteY4" fmla="*/ 106203 h 112910"/>
                  <a:gd name="connsiteX5" fmla="*/ 117583 w 123182"/>
                  <a:gd name="connsiteY5" fmla="*/ 111932 h 112910"/>
                  <a:gd name="connsiteX6" fmla="*/ 123313 w 123182"/>
                  <a:gd name="connsiteY6" fmla="*/ 109068 h 112910"/>
                  <a:gd name="connsiteX7" fmla="*/ 91801 w 123182"/>
                  <a:gd name="connsiteY7" fmla="*/ 43179 h 112910"/>
                  <a:gd name="connsiteX8" fmla="*/ 45965 w 123182"/>
                  <a:gd name="connsiteY8" fmla="*/ 208 h 112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182" h="112910">
                    <a:moveTo>
                      <a:pt x="45965" y="208"/>
                    </a:moveTo>
                    <a:cubicBezTo>
                      <a:pt x="31641" y="20261"/>
                      <a:pt x="17318" y="40314"/>
                      <a:pt x="130" y="60367"/>
                    </a:cubicBezTo>
                    <a:cubicBezTo>
                      <a:pt x="17318" y="68961"/>
                      <a:pt x="37371" y="71826"/>
                      <a:pt x="57424" y="77556"/>
                    </a:cubicBezTo>
                    <a:cubicBezTo>
                      <a:pt x="68883" y="80420"/>
                      <a:pt x="83206" y="86150"/>
                      <a:pt x="94665" y="94744"/>
                    </a:cubicBezTo>
                    <a:cubicBezTo>
                      <a:pt x="100395" y="97609"/>
                      <a:pt x="106124" y="100473"/>
                      <a:pt x="111854" y="106203"/>
                    </a:cubicBezTo>
                    <a:cubicBezTo>
                      <a:pt x="111854" y="106203"/>
                      <a:pt x="114718" y="109068"/>
                      <a:pt x="117583" y="111932"/>
                    </a:cubicBezTo>
                    <a:cubicBezTo>
                      <a:pt x="120448" y="114797"/>
                      <a:pt x="123313" y="111932"/>
                      <a:pt x="123313" y="109068"/>
                    </a:cubicBezTo>
                    <a:cubicBezTo>
                      <a:pt x="117583" y="86150"/>
                      <a:pt x="106124" y="63232"/>
                      <a:pt x="91801" y="43179"/>
                    </a:cubicBezTo>
                    <a:cubicBezTo>
                      <a:pt x="77477" y="25991"/>
                      <a:pt x="63153" y="11667"/>
                      <a:pt x="45965" y="208"/>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67" name="Freeform 66">
                <a:extLst>
                  <a:ext uri="{FF2B5EF4-FFF2-40B4-BE49-F238E27FC236}">
                    <a16:creationId xmlns:a16="http://schemas.microsoft.com/office/drawing/2014/main" id="{88583048-B3C8-E848-81EC-35398C74850E}"/>
                  </a:ext>
                </a:extLst>
              </p:cNvPr>
              <p:cNvSpPr/>
              <p:nvPr/>
            </p:nvSpPr>
            <p:spPr>
              <a:xfrm>
                <a:off x="3317827" y="2743536"/>
                <a:ext cx="144422" cy="94535"/>
              </a:xfrm>
              <a:custGeom>
                <a:avLst/>
                <a:gdLst>
                  <a:gd name="connsiteX0" fmla="*/ 88941 w 144422"/>
                  <a:gd name="connsiteY0" fmla="*/ 31711 h 94535"/>
                  <a:gd name="connsiteX1" fmla="*/ 28782 w 144422"/>
                  <a:gd name="connsiteY1" fmla="*/ 199 h 94535"/>
                  <a:gd name="connsiteX2" fmla="*/ 135 w 144422"/>
                  <a:gd name="connsiteY2" fmla="*/ 77547 h 94535"/>
                  <a:gd name="connsiteX3" fmla="*/ 66024 w 144422"/>
                  <a:gd name="connsiteY3" fmla="*/ 80411 h 94535"/>
                  <a:gd name="connsiteX4" fmla="*/ 111859 w 144422"/>
                  <a:gd name="connsiteY4" fmla="*/ 86141 h 94535"/>
                  <a:gd name="connsiteX5" fmla="*/ 131912 w 144422"/>
                  <a:gd name="connsiteY5" fmla="*/ 91870 h 94535"/>
                  <a:gd name="connsiteX6" fmla="*/ 140506 w 144422"/>
                  <a:gd name="connsiteY6" fmla="*/ 94735 h 94535"/>
                  <a:gd name="connsiteX7" fmla="*/ 143371 w 144422"/>
                  <a:gd name="connsiteY7" fmla="*/ 91870 h 94535"/>
                  <a:gd name="connsiteX8" fmla="*/ 88941 w 144422"/>
                  <a:gd name="connsiteY8" fmla="*/ 31711 h 9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422" h="94535">
                    <a:moveTo>
                      <a:pt x="88941" y="31711"/>
                    </a:moveTo>
                    <a:cubicBezTo>
                      <a:pt x="71753" y="17387"/>
                      <a:pt x="51700" y="5929"/>
                      <a:pt x="28782" y="199"/>
                    </a:cubicBezTo>
                    <a:cubicBezTo>
                      <a:pt x="23053" y="25982"/>
                      <a:pt x="11594" y="51764"/>
                      <a:pt x="135" y="77547"/>
                    </a:cubicBezTo>
                    <a:cubicBezTo>
                      <a:pt x="23053" y="83276"/>
                      <a:pt x="43106" y="77547"/>
                      <a:pt x="66024" y="80411"/>
                    </a:cubicBezTo>
                    <a:cubicBezTo>
                      <a:pt x="80347" y="80411"/>
                      <a:pt x="97536" y="83276"/>
                      <a:pt x="111859" y="86141"/>
                    </a:cubicBezTo>
                    <a:cubicBezTo>
                      <a:pt x="117589" y="89005"/>
                      <a:pt x="126183" y="89005"/>
                      <a:pt x="131912" y="91870"/>
                    </a:cubicBezTo>
                    <a:cubicBezTo>
                      <a:pt x="134777" y="91870"/>
                      <a:pt x="137642" y="94735"/>
                      <a:pt x="140506" y="94735"/>
                    </a:cubicBezTo>
                    <a:cubicBezTo>
                      <a:pt x="143371" y="94735"/>
                      <a:pt x="146236" y="91870"/>
                      <a:pt x="143371" y="91870"/>
                    </a:cubicBezTo>
                    <a:cubicBezTo>
                      <a:pt x="129047" y="68952"/>
                      <a:pt x="108994" y="48899"/>
                      <a:pt x="88941" y="31711"/>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68" name="Freeform 67">
                <a:extLst>
                  <a:ext uri="{FF2B5EF4-FFF2-40B4-BE49-F238E27FC236}">
                    <a16:creationId xmlns:a16="http://schemas.microsoft.com/office/drawing/2014/main" id="{66C11ADC-3A09-3847-BC25-70519EE378BA}"/>
                  </a:ext>
                </a:extLst>
              </p:cNvPr>
              <p:cNvSpPr/>
              <p:nvPr/>
            </p:nvSpPr>
            <p:spPr>
              <a:xfrm>
                <a:off x="2647482" y="2966984"/>
                <a:ext cx="381007" cy="97708"/>
              </a:xfrm>
              <a:custGeom>
                <a:avLst/>
                <a:gdLst>
                  <a:gd name="connsiteX0" fmla="*/ 189168 w 381007"/>
                  <a:gd name="connsiteY0" fmla="*/ 20268 h 97708"/>
                  <a:gd name="connsiteX1" fmla="*/ 96 w 381007"/>
                  <a:gd name="connsiteY1" fmla="*/ 215 h 97708"/>
                  <a:gd name="connsiteX2" fmla="*/ 74579 w 381007"/>
                  <a:gd name="connsiteY2" fmla="*/ 48915 h 97708"/>
                  <a:gd name="connsiteX3" fmla="*/ 286568 w 381007"/>
                  <a:gd name="connsiteY3" fmla="*/ 97615 h 97708"/>
                  <a:gd name="connsiteX4" fmla="*/ 381104 w 381007"/>
                  <a:gd name="connsiteY4" fmla="*/ 86157 h 97708"/>
                  <a:gd name="connsiteX5" fmla="*/ 235003 w 381007"/>
                  <a:gd name="connsiteY5" fmla="*/ 46050 h 97708"/>
                  <a:gd name="connsiteX6" fmla="*/ 189168 w 381007"/>
                  <a:gd name="connsiteY6" fmla="*/ 20268 h 97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7" h="97708">
                    <a:moveTo>
                      <a:pt x="189168" y="20268"/>
                    </a:moveTo>
                    <a:cubicBezTo>
                      <a:pt x="117550" y="28862"/>
                      <a:pt x="51661" y="23133"/>
                      <a:pt x="96" y="215"/>
                    </a:cubicBezTo>
                    <a:cubicBezTo>
                      <a:pt x="23014" y="20268"/>
                      <a:pt x="48797" y="34592"/>
                      <a:pt x="74579" y="48915"/>
                    </a:cubicBezTo>
                    <a:cubicBezTo>
                      <a:pt x="137603" y="83292"/>
                      <a:pt x="212086" y="100480"/>
                      <a:pt x="286568" y="97615"/>
                    </a:cubicBezTo>
                    <a:cubicBezTo>
                      <a:pt x="318080" y="97615"/>
                      <a:pt x="349592" y="91886"/>
                      <a:pt x="381104" y="86157"/>
                    </a:cubicBezTo>
                    <a:cubicBezTo>
                      <a:pt x="329539" y="80427"/>
                      <a:pt x="280839" y="66103"/>
                      <a:pt x="235003" y="46050"/>
                    </a:cubicBezTo>
                    <a:cubicBezTo>
                      <a:pt x="220680" y="37456"/>
                      <a:pt x="203492" y="28862"/>
                      <a:pt x="189168" y="20268"/>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69" name="Freeform 68">
                <a:extLst>
                  <a:ext uri="{FF2B5EF4-FFF2-40B4-BE49-F238E27FC236}">
                    <a16:creationId xmlns:a16="http://schemas.microsoft.com/office/drawing/2014/main" id="{B313BFFE-FB16-DE41-B806-6148BAACC0D7}"/>
                  </a:ext>
                </a:extLst>
              </p:cNvPr>
              <p:cNvSpPr/>
              <p:nvPr/>
            </p:nvSpPr>
            <p:spPr>
              <a:xfrm>
                <a:off x="2876660" y="2799557"/>
                <a:ext cx="345039" cy="241909"/>
              </a:xfrm>
              <a:custGeom>
                <a:avLst/>
                <a:gdLst>
                  <a:gd name="connsiteX0" fmla="*/ 343878 w 345039"/>
                  <a:gd name="connsiteY0" fmla="*/ 7211 h 241909"/>
                  <a:gd name="connsiteX1" fmla="*/ 343878 w 345039"/>
                  <a:gd name="connsiteY1" fmla="*/ 1481 h 241909"/>
                  <a:gd name="connsiteX2" fmla="*/ 338148 w 345039"/>
                  <a:gd name="connsiteY2" fmla="*/ 1481 h 241909"/>
                  <a:gd name="connsiteX3" fmla="*/ 183453 w 345039"/>
                  <a:gd name="connsiteY3" fmla="*/ 113206 h 241909"/>
                  <a:gd name="connsiteX4" fmla="*/ 149077 w 345039"/>
                  <a:gd name="connsiteY4" fmla="*/ 130394 h 241909"/>
                  <a:gd name="connsiteX5" fmla="*/ 111 w 345039"/>
                  <a:gd name="connsiteY5" fmla="*/ 179094 h 241909"/>
                  <a:gd name="connsiteX6" fmla="*/ 43082 w 345039"/>
                  <a:gd name="connsiteY6" fmla="*/ 202012 h 241909"/>
                  <a:gd name="connsiteX7" fmla="*/ 186318 w 345039"/>
                  <a:gd name="connsiteY7" fmla="*/ 242118 h 241909"/>
                  <a:gd name="connsiteX8" fmla="*/ 243612 w 345039"/>
                  <a:gd name="connsiteY8" fmla="*/ 216335 h 241909"/>
                  <a:gd name="connsiteX9" fmla="*/ 166265 w 345039"/>
                  <a:gd name="connsiteY9" fmla="*/ 150447 h 241909"/>
                  <a:gd name="connsiteX10" fmla="*/ 343878 w 345039"/>
                  <a:gd name="connsiteY10" fmla="*/ 7211 h 24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5039" h="241909">
                    <a:moveTo>
                      <a:pt x="343878" y="7211"/>
                    </a:moveTo>
                    <a:cubicBezTo>
                      <a:pt x="343878" y="7211"/>
                      <a:pt x="346742" y="4346"/>
                      <a:pt x="343878" y="1481"/>
                    </a:cubicBezTo>
                    <a:cubicBezTo>
                      <a:pt x="341013" y="-1383"/>
                      <a:pt x="338148" y="1481"/>
                      <a:pt x="338148" y="1481"/>
                    </a:cubicBezTo>
                    <a:cubicBezTo>
                      <a:pt x="295177" y="44452"/>
                      <a:pt x="243612" y="81694"/>
                      <a:pt x="183453" y="113206"/>
                    </a:cubicBezTo>
                    <a:cubicBezTo>
                      <a:pt x="171994" y="118935"/>
                      <a:pt x="160536" y="124664"/>
                      <a:pt x="149077" y="130394"/>
                    </a:cubicBezTo>
                    <a:cubicBezTo>
                      <a:pt x="100376" y="153312"/>
                      <a:pt x="48811" y="170500"/>
                      <a:pt x="111" y="179094"/>
                    </a:cubicBezTo>
                    <a:cubicBezTo>
                      <a:pt x="14435" y="187688"/>
                      <a:pt x="28758" y="193418"/>
                      <a:pt x="43082" y="202012"/>
                    </a:cubicBezTo>
                    <a:cubicBezTo>
                      <a:pt x="88918" y="222065"/>
                      <a:pt x="134753" y="236389"/>
                      <a:pt x="186318" y="242118"/>
                    </a:cubicBezTo>
                    <a:cubicBezTo>
                      <a:pt x="206371" y="236389"/>
                      <a:pt x="226424" y="227794"/>
                      <a:pt x="243612" y="216335"/>
                    </a:cubicBezTo>
                    <a:cubicBezTo>
                      <a:pt x="217830" y="196282"/>
                      <a:pt x="192047" y="173365"/>
                      <a:pt x="166265" y="150447"/>
                    </a:cubicBezTo>
                    <a:cubicBezTo>
                      <a:pt x="246477" y="113206"/>
                      <a:pt x="303772" y="61641"/>
                      <a:pt x="343878" y="7211"/>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70" name="Freeform 69">
                <a:extLst>
                  <a:ext uri="{FF2B5EF4-FFF2-40B4-BE49-F238E27FC236}">
                    <a16:creationId xmlns:a16="http://schemas.microsoft.com/office/drawing/2014/main" id="{5008E915-99ED-9745-9CCA-E9D650F71AD7}"/>
                  </a:ext>
                </a:extLst>
              </p:cNvPr>
              <p:cNvSpPr/>
              <p:nvPr/>
            </p:nvSpPr>
            <p:spPr>
              <a:xfrm>
                <a:off x="2487058" y="2474252"/>
                <a:ext cx="143235" cy="277877"/>
              </a:xfrm>
              <a:custGeom>
                <a:avLst/>
                <a:gdLst>
                  <a:gd name="connsiteX0" fmla="*/ 45912 w 143235"/>
                  <a:gd name="connsiteY0" fmla="*/ 252282 h 277877"/>
                  <a:gd name="connsiteX1" fmla="*/ 57371 w 143235"/>
                  <a:gd name="connsiteY1" fmla="*/ 258011 h 277877"/>
                  <a:gd name="connsiteX2" fmla="*/ 100342 w 143235"/>
                  <a:gd name="connsiteY2" fmla="*/ 272335 h 277877"/>
                  <a:gd name="connsiteX3" fmla="*/ 143313 w 143235"/>
                  <a:gd name="connsiteY3" fmla="*/ 278065 h 277877"/>
                  <a:gd name="connsiteX4" fmla="*/ 126124 w 143235"/>
                  <a:gd name="connsiteY4" fmla="*/ 232229 h 277877"/>
                  <a:gd name="connsiteX5" fmla="*/ 108936 w 143235"/>
                  <a:gd name="connsiteY5" fmla="*/ 157746 h 277877"/>
                  <a:gd name="connsiteX6" fmla="*/ 106071 w 143235"/>
                  <a:gd name="connsiteY6" fmla="*/ 131964 h 277877"/>
                  <a:gd name="connsiteX7" fmla="*/ 103207 w 143235"/>
                  <a:gd name="connsiteY7" fmla="*/ 109046 h 277877"/>
                  <a:gd name="connsiteX8" fmla="*/ 103207 w 143235"/>
                  <a:gd name="connsiteY8" fmla="*/ 97587 h 277877"/>
                  <a:gd name="connsiteX9" fmla="*/ 103207 w 143235"/>
                  <a:gd name="connsiteY9" fmla="*/ 54616 h 277877"/>
                  <a:gd name="connsiteX10" fmla="*/ 60236 w 143235"/>
                  <a:gd name="connsiteY10" fmla="*/ 40293 h 277877"/>
                  <a:gd name="connsiteX11" fmla="*/ 54506 w 143235"/>
                  <a:gd name="connsiteY11" fmla="*/ 37428 h 277877"/>
                  <a:gd name="connsiteX12" fmla="*/ 37318 w 143235"/>
                  <a:gd name="connsiteY12" fmla="*/ 23104 h 277877"/>
                  <a:gd name="connsiteX13" fmla="*/ 31589 w 143235"/>
                  <a:gd name="connsiteY13" fmla="*/ 11646 h 277877"/>
                  <a:gd name="connsiteX14" fmla="*/ 28724 w 143235"/>
                  <a:gd name="connsiteY14" fmla="*/ 187 h 277877"/>
                  <a:gd name="connsiteX15" fmla="*/ 11536 w 143235"/>
                  <a:gd name="connsiteY15" fmla="*/ 54616 h 277877"/>
                  <a:gd name="connsiteX16" fmla="*/ 5806 w 143235"/>
                  <a:gd name="connsiteY16" fmla="*/ 77534 h 277877"/>
                  <a:gd name="connsiteX17" fmla="*/ 77 w 143235"/>
                  <a:gd name="connsiteY17" fmla="*/ 123370 h 277877"/>
                  <a:gd name="connsiteX18" fmla="*/ 77 w 143235"/>
                  <a:gd name="connsiteY18" fmla="*/ 134829 h 277877"/>
                  <a:gd name="connsiteX19" fmla="*/ 77 w 143235"/>
                  <a:gd name="connsiteY19" fmla="*/ 169205 h 277877"/>
                  <a:gd name="connsiteX20" fmla="*/ 2942 w 143235"/>
                  <a:gd name="connsiteY20" fmla="*/ 212176 h 277877"/>
                  <a:gd name="connsiteX21" fmla="*/ 45912 w 143235"/>
                  <a:gd name="connsiteY21" fmla="*/ 252282 h 277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3235" h="277877">
                    <a:moveTo>
                      <a:pt x="45912" y="252282"/>
                    </a:moveTo>
                    <a:cubicBezTo>
                      <a:pt x="48777" y="255147"/>
                      <a:pt x="51642" y="255147"/>
                      <a:pt x="57371" y="258011"/>
                    </a:cubicBezTo>
                    <a:cubicBezTo>
                      <a:pt x="71695" y="263741"/>
                      <a:pt x="86018" y="269470"/>
                      <a:pt x="100342" y="272335"/>
                    </a:cubicBezTo>
                    <a:cubicBezTo>
                      <a:pt x="114666" y="275200"/>
                      <a:pt x="128989" y="278065"/>
                      <a:pt x="143313" y="278065"/>
                    </a:cubicBezTo>
                    <a:cubicBezTo>
                      <a:pt x="137583" y="263741"/>
                      <a:pt x="131854" y="249417"/>
                      <a:pt x="126124" y="232229"/>
                    </a:cubicBezTo>
                    <a:cubicBezTo>
                      <a:pt x="117530" y="209311"/>
                      <a:pt x="111801" y="183529"/>
                      <a:pt x="108936" y="157746"/>
                    </a:cubicBezTo>
                    <a:cubicBezTo>
                      <a:pt x="108936" y="149152"/>
                      <a:pt x="106071" y="140558"/>
                      <a:pt x="106071" y="131964"/>
                    </a:cubicBezTo>
                    <a:cubicBezTo>
                      <a:pt x="106071" y="126234"/>
                      <a:pt x="106071" y="117640"/>
                      <a:pt x="103207" y="109046"/>
                    </a:cubicBezTo>
                    <a:cubicBezTo>
                      <a:pt x="103207" y="106181"/>
                      <a:pt x="103207" y="100452"/>
                      <a:pt x="103207" y="97587"/>
                    </a:cubicBezTo>
                    <a:cubicBezTo>
                      <a:pt x="103207" y="83264"/>
                      <a:pt x="103207" y="68940"/>
                      <a:pt x="103207" y="54616"/>
                    </a:cubicBezTo>
                    <a:cubicBezTo>
                      <a:pt x="86018" y="51752"/>
                      <a:pt x="71695" y="48887"/>
                      <a:pt x="60236" y="40293"/>
                    </a:cubicBezTo>
                    <a:cubicBezTo>
                      <a:pt x="57371" y="40293"/>
                      <a:pt x="57371" y="37428"/>
                      <a:pt x="54506" y="37428"/>
                    </a:cubicBezTo>
                    <a:cubicBezTo>
                      <a:pt x="48777" y="34563"/>
                      <a:pt x="43048" y="28834"/>
                      <a:pt x="37318" y="23104"/>
                    </a:cubicBezTo>
                    <a:cubicBezTo>
                      <a:pt x="34453" y="20240"/>
                      <a:pt x="31589" y="17375"/>
                      <a:pt x="31589" y="11646"/>
                    </a:cubicBezTo>
                    <a:cubicBezTo>
                      <a:pt x="28724" y="8781"/>
                      <a:pt x="28724" y="3051"/>
                      <a:pt x="28724" y="187"/>
                    </a:cubicBezTo>
                    <a:cubicBezTo>
                      <a:pt x="22995" y="17375"/>
                      <a:pt x="17265" y="34563"/>
                      <a:pt x="11536" y="54616"/>
                    </a:cubicBezTo>
                    <a:cubicBezTo>
                      <a:pt x="8671" y="60346"/>
                      <a:pt x="8671" y="68940"/>
                      <a:pt x="5806" y="77534"/>
                    </a:cubicBezTo>
                    <a:cubicBezTo>
                      <a:pt x="2942" y="91858"/>
                      <a:pt x="77" y="106181"/>
                      <a:pt x="77" y="123370"/>
                    </a:cubicBezTo>
                    <a:cubicBezTo>
                      <a:pt x="77" y="126234"/>
                      <a:pt x="77" y="131964"/>
                      <a:pt x="77" y="134829"/>
                    </a:cubicBezTo>
                    <a:cubicBezTo>
                      <a:pt x="77" y="146287"/>
                      <a:pt x="77" y="157746"/>
                      <a:pt x="77" y="169205"/>
                    </a:cubicBezTo>
                    <a:cubicBezTo>
                      <a:pt x="77" y="183529"/>
                      <a:pt x="77" y="197852"/>
                      <a:pt x="2942" y="212176"/>
                    </a:cubicBezTo>
                    <a:cubicBezTo>
                      <a:pt x="11536" y="226500"/>
                      <a:pt x="28724" y="240823"/>
                      <a:pt x="45912" y="252282"/>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71" name="Freeform 70">
                <a:extLst>
                  <a:ext uri="{FF2B5EF4-FFF2-40B4-BE49-F238E27FC236}">
                    <a16:creationId xmlns:a16="http://schemas.microsoft.com/office/drawing/2014/main" id="{20157F9C-81B0-2146-B99E-D8BFF40F4075}"/>
                  </a:ext>
                </a:extLst>
              </p:cNvPr>
              <p:cNvSpPr/>
              <p:nvPr/>
            </p:nvSpPr>
            <p:spPr>
              <a:xfrm>
                <a:off x="2630294" y="2369849"/>
                <a:ext cx="379416" cy="385145"/>
              </a:xfrm>
              <a:custGeom>
                <a:avLst/>
                <a:gdLst>
                  <a:gd name="connsiteX0" fmla="*/ 31607 w 379416"/>
                  <a:gd name="connsiteY0" fmla="*/ 161881 h 385145"/>
                  <a:gd name="connsiteX1" fmla="*/ 95 w 379416"/>
                  <a:gd name="connsiteY1" fmla="*/ 164745 h 385145"/>
                  <a:gd name="connsiteX2" fmla="*/ 95 w 379416"/>
                  <a:gd name="connsiteY2" fmla="*/ 196257 h 385145"/>
                  <a:gd name="connsiteX3" fmla="*/ 95 w 379416"/>
                  <a:gd name="connsiteY3" fmla="*/ 196257 h 385145"/>
                  <a:gd name="connsiteX4" fmla="*/ 95 w 379416"/>
                  <a:gd name="connsiteY4" fmla="*/ 207716 h 385145"/>
                  <a:gd name="connsiteX5" fmla="*/ 95 w 379416"/>
                  <a:gd name="connsiteY5" fmla="*/ 224905 h 385145"/>
                  <a:gd name="connsiteX6" fmla="*/ 14419 w 379416"/>
                  <a:gd name="connsiteY6" fmla="*/ 305117 h 385145"/>
                  <a:gd name="connsiteX7" fmla="*/ 43066 w 379416"/>
                  <a:gd name="connsiteY7" fmla="*/ 385329 h 385145"/>
                  <a:gd name="connsiteX8" fmla="*/ 235002 w 379416"/>
                  <a:gd name="connsiteY8" fmla="*/ 342358 h 385145"/>
                  <a:gd name="connsiteX9" fmla="*/ 166249 w 379416"/>
                  <a:gd name="connsiteY9" fmla="*/ 196257 h 385145"/>
                  <a:gd name="connsiteX10" fmla="*/ 154790 w 379416"/>
                  <a:gd name="connsiteY10" fmla="*/ 170475 h 385145"/>
                  <a:gd name="connsiteX11" fmla="*/ 192031 w 379416"/>
                  <a:gd name="connsiteY11" fmla="*/ 153287 h 385145"/>
                  <a:gd name="connsiteX12" fmla="*/ 372509 w 379416"/>
                  <a:gd name="connsiteY12" fmla="*/ 15780 h 385145"/>
                  <a:gd name="connsiteX13" fmla="*/ 378238 w 379416"/>
                  <a:gd name="connsiteY13" fmla="*/ 7186 h 385145"/>
                  <a:gd name="connsiteX14" fmla="*/ 378238 w 379416"/>
                  <a:gd name="connsiteY14" fmla="*/ 1456 h 385145"/>
                  <a:gd name="connsiteX15" fmla="*/ 372509 w 379416"/>
                  <a:gd name="connsiteY15" fmla="*/ 1456 h 385145"/>
                  <a:gd name="connsiteX16" fmla="*/ 352456 w 379416"/>
                  <a:gd name="connsiteY16" fmla="*/ 18645 h 385145"/>
                  <a:gd name="connsiteX17" fmla="*/ 214949 w 379416"/>
                  <a:gd name="connsiteY17" fmla="*/ 104586 h 385145"/>
                  <a:gd name="connsiteX18" fmla="*/ 143331 w 379416"/>
                  <a:gd name="connsiteY18" fmla="*/ 133233 h 385145"/>
                  <a:gd name="connsiteX19" fmla="*/ 74578 w 379416"/>
                  <a:gd name="connsiteY19" fmla="*/ 153287 h 385145"/>
                  <a:gd name="connsiteX20" fmla="*/ 31607 w 379416"/>
                  <a:gd name="connsiteY20" fmla="*/ 161881 h 385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9416" h="385145">
                    <a:moveTo>
                      <a:pt x="31607" y="161881"/>
                    </a:moveTo>
                    <a:cubicBezTo>
                      <a:pt x="20148" y="161881"/>
                      <a:pt x="8689" y="164745"/>
                      <a:pt x="95" y="164745"/>
                    </a:cubicBezTo>
                    <a:cubicBezTo>
                      <a:pt x="95" y="176204"/>
                      <a:pt x="95" y="184798"/>
                      <a:pt x="95" y="196257"/>
                    </a:cubicBezTo>
                    <a:lnTo>
                      <a:pt x="95" y="196257"/>
                    </a:lnTo>
                    <a:cubicBezTo>
                      <a:pt x="95" y="199122"/>
                      <a:pt x="95" y="201987"/>
                      <a:pt x="95" y="207716"/>
                    </a:cubicBezTo>
                    <a:cubicBezTo>
                      <a:pt x="95" y="213446"/>
                      <a:pt x="95" y="219175"/>
                      <a:pt x="95" y="224905"/>
                    </a:cubicBezTo>
                    <a:cubicBezTo>
                      <a:pt x="2960" y="253552"/>
                      <a:pt x="8689" y="279334"/>
                      <a:pt x="14419" y="305117"/>
                    </a:cubicBezTo>
                    <a:cubicBezTo>
                      <a:pt x="20148" y="333764"/>
                      <a:pt x="31607" y="359546"/>
                      <a:pt x="43066" y="385329"/>
                    </a:cubicBezTo>
                    <a:cubicBezTo>
                      <a:pt x="100360" y="382464"/>
                      <a:pt x="166249" y="368141"/>
                      <a:pt x="235002" y="342358"/>
                    </a:cubicBezTo>
                    <a:cubicBezTo>
                      <a:pt x="206355" y="293658"/>
                      <a:pt x="183437" y="242093"/>
                      <a:pt x="166249" y="196257"/>
                    </a:cubicBezTo>
                    <a:cubicBezTo>
                      <a:pt x="163384" y="187663"/>
                      <a:pt x="160519" y="179069"/>
                      <a:pt x="154790" y="170475"/>
                    </a:cubicBezTo>
                    <a:cubicBezTo>
                      <a:pt x="166249" y="164745"/>
                      <a:pt x="180573" y="159016"/>
                      <a:pt x="192031" y="153287"/>
                    </a:cubicBezTo>
                    <a:cubicBezTo>
                      <a:pt x="272244" y="116045"/>
                      <a:pt x="335267" y="64480"/>
                      <a:pt x="372509" y="15780"/>
                    </a:cubicBezTo>
                    <a:cubicBezTo>
                      <a:pt x="375373" y="12915"/>
                      <a:pt x="378238" y="10051"/>
                      <a:pt x="378238" y="7186"/>
                    </a:cubicBezTo>
                    <a:cubicBezTo>
                      <a:pt x="378238" y="7186"/>
                      <a:pt x="381103" y="4321"/>
                      <a:pt x="378238" y="1456"/>
                    </a:cubicBezTo>
                    <a:cubicBezTo>
                      <a:pt x="375373" y="-1408"/>
                      <a:pt x="372509" y="1456"/>
                      <a:pt x="372509" y="1456"/>
                    </a:cubicBezTo>
                    <a:cubicBezTo>
                      <a:pt x="366779" y="4321"/>
                      <a:pt x="361050" y="10051"/>
                      <a:pt x="352456" y="18645"/>
                    </a:cubicBezTo>
                    <a:cubicBezTo>
                      <a:pt x="315214" y="50157"/>
                      <a:pt x="269379" y="78804"/>
                      <a:pt x="214949" y="104586"/>
                    </a:cubicBezTo>
                    <a:cubicBezTo>
                      <a:pt x="192031" y="116045"/>
                      <a:pt x="166249" y="124639"/>
                      <a:pt x="143331" y="133233"/>
                    </a:cubicBezTo>
                    <a:cubicBezTo>
                      <a:pt x="120413" y="141828"/>
                      <a:pt x="97496" y="147557"/>
                      <a:pt x="74578" y="153287"/>
                    </a:cubicBezTo>
                    <a:cubicBezTo>
                      <a:pt x="60254" y="156151"/>
                      <a:pt x="45931" y="159016"/>
                      <a:pt x="31607" y="161881"/>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72" name="Freeform 71">
                <a:extLst>
                  <a:ext uri="{FF2B5EF4-FFF2-40B4-BE49-F238E27FC236}">
                    <a16:creationId xmlns:a16="http://schemas.microsoft.com/office/drawing/2014/main" id="{98F18F33-AB28-A644-A8A8-74694A9532D1}"/>
                  </a:ext>
                </a:extLst>
              </p:cNvPr>
              <p:cNvSpPr/>
              <p:nvPr/>
            </p:nvSpPr>
            <p:spPr>
              <a:xfrm>
                <a:off x="2530029" y="2265127"/>
                <a:ext cx="146100" cy="226312"/>
              </a:xfrm>
              <a:custGeom>
                <a:avLst/>
                <a:gdLst>
                  <a:gd name="connsiteX0" fmla="*/ 17268 w 146100"/>
                  <a:gd name="connsiteY0" fmla="*/ 206430 h 226312"/>
                  <a:gd name="connsiteX1" fmla="*/ 40186 w 146100"/>
                  <a:gd name="connsiteY1" fmla="*/ 220754 h 226312"/>
                  <a:gd name="connsiteX2" fmla="*/ 48780 w 146100"/>
                  <a:gd name="connsiteY2" fmla="*/ 223618 h 226312"/>
                  <a:gd name="connsiteX3" fmla="*/ 65968 w 146100"/>
                  <a:gd name="connsiteY3" fmla="*/ 226483 h 226312"/>
                  <a:gd name="connsiteX4" fmla="*/ 68833 w 146100"/>
                  <a:gd name="connsiteY4" fmla="*/ 206430 h 226312"/>
                  <a:gd name="connsiteX5" fmla="*/ 71698 w 146100"/>
                  <a:gd name="connsiteY5" fmla="*/ 189242 h 226312"/>
                  <a:gd name="connsiteX6" fmla="*/ 83157 w 146100"/>
                  <a:gd name="connsiteY6" fmla="*/ 137677 h 226312"/>
                  <a:gd name="connsiteX7" fmla="*/ 126128 w 146100"/>
                  <a:gd name="connsiteY7" fmla="*/ 34547 h 226312"/>
                  <a:gd name="connsiteX8" fmla="*/ 140451 w 146100"/>
                  <a:gd name="connsiteY8" fmla="*/ 8764 h 226312"/>
                  <a:gd name="connsiteX9" fmla="*/ 146181 w 146100"/>
                  <a:gd name="connsiteY9" fmla="*/ 170 h 226312"/>
                  <a:gd name="connsiteX10" fmla="*/ 108939 w 146100"/>
                  <a:gd name="connsiteY10" fmla="*/ 28817 h 226312"/>
                  <a:gd name="connsiteX11" fmla="*/ 60239 w 146100"/>
                  <a:gd name="connsiteY11" fmla="*/ 83247 h 226312"/>
                  <a:gd name="connsiteX12" fmla="*/ 80 w 146100"/>
                  <a:gd name="connsiteY12" fmla="*/ 174918 h 226312"/>
                  <a:gd name="connsiteX13" fmla="*/ 5809 w 146100"/>
                  <a:gd name="connsiteY13" fmla="*/ 192106 h 226312"/>
                  <a:gd name="connsiteX14" fmla="*/ 17268 w 146100"/>
                  <a:gd name="connsiteY14" fmla="*/ 206430 h 226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100" h="226312">
                    <a:moveTo>
                      <a:pt x="17268" y="206430"/>
                    </a:moveTo>
                    <a:cubicBezTo>
                      <a:pt x="22998" y="212160"/>
                      <a:pt x="31592" y="217889"/>
                      <a:pt x="40186" y="220754"/>
                    </a:cubicBezTo>
                    <a:cubicBezTo>
                      <a:pt x="43051" y="220754"/>
                      <a:pt x="45915" y="223618"/>
                      <a:pt x="48780" y="223618"/>
                    </a:cubicBezTo>
                    <a:cubicBezTo>
                      <a:pt x="54510" y="226483"/>
                      <a:pt x="60239" y="226483"/>
                      <a:pt x="65968" y="226483"/>
                    </a:cubicBezTo>
                    <a:cubicBezTo>
                      <a:pt x="65968" y="220754"/>
                      <a:pt x="68833" y="212160"/>
                      <a:pt x="68833" y="206430"/>
                    </a:cubicBezTo>
                    <a:cubicBezTo>
                      <a:pt x="68833" y="200701"/>
                      <a:pt x="71698" y="194971"/>
                      <a:pt x="71698" y="189242"/>
                    </a:cubicBezTo>
                    <a:cubicBezTo>
                      <a:pt x="74563" y="172053"/>
                      <a:pt x="80292" y="154865"/>
                      <a:pt x="83157" y="137677"/>
                    </a:cubicBezTo>
                    <a:cubicBezTo>
                      <a:pt x="94616" y="100435"/>
                      <a:pt x="108939" y="66059"/>
                      <a:pt x="126128" y="34547"/>
                    </a:cubicBezTo>
                    <a:cubicBezTo>
                      <a:pt x="131857" y="25953"/>
                      <a:pt x="134722" y="17359"/>
                      <a:pt x="140451" y="8764"/>
                    </a:cubicBezTo>
                    <a:cubicBezTo>
                      <a:pt x="143316" y="5900"/>
                      <a:pt x="143316" y="3035"/>
                      <a:pt x="146181" y="170"/>
                    </a:cubicBezTo>
                    <a:cubicBezTo>
                      <a:pt x="131857" y="8764"/>
                      <a:pt x="120398" y="17359"/>
                      <a:pt x="108939" y="28817"/>
                    </a:cubicBezTo>
                    <a:cubicBezTo>
                      <a:pt x="91751" y="46006"/>
                      <a:pt x="74563" y="63194"/>
                      <a:pt x="60239" y="83247"/>
                    </a:cubicBezTo>
                    <a:cubicBezTo>
                      <a:pt x="37321" y="111894"/>
                      <a:pt x="17268" y="140542"/>
                      <a:pt x="80" y="174918"/>
                    </a:cubicBezTo>
                    <a:cubicBezTo>
                      <a:pt x="80" y="180648"/>
                      <a:pt x="2945" y="186377"/>
                      <a:pt x="5809" y="192106"/>
                    </a:cubicBezTo>
                    <a:cubicBezTo>
                      <a:pt x="5809" y="194971"/>
                      <a:pt x="11539" y="200701"/>
                      <a:pt x="17268" y="206430"/>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73" name="Freeform 72">
                <a:extLst>
                  <a:ext uri="{FF2B5EF4-FFF2-40B4-BE49-F238E27FC236}">
                    <a16:creationId xmlns:a16="http://schemas.microsoft.com/office/drawing/2014/main" id="{6570459D-FF85-354E-996C-B4307DBC80FE}"/>
                  </a:ext>
                </a:extLst>
              </p:cNvPr>
              <p:cNvSpPr/>
              <p:nvPr/>
            </p:nvSpPr>
            <p:spPr>
              <a:xfrm>
                <a:off x="2630294" y="2253668"/>
                <a:ext cx="131777" cy="243501"/>
              </a:xfrm>
              <a:custGeom>
                <a:avLst/>
                <a:gdLst>
                  <a:gd name="connsiteX0" fmla="*/ 8681 w 131777"/>
                  <a:gd name="connsiteY0" fmla="*/ 172053 h 243501"/>
                  <a:gd name="connsiteX1" fmla="*/ 5816 w 131777"/>
                  <a:gd name="connsiteY1" fmla="*/ 192106 h 243501"/>
                  <a:gd name="connsiteX2" fmla="*/ 86 w 131777"/>
                  <a:gd name="connsiteY2" fmla="*/ 243671 h 243501"/>
                  <a:gd name="connsiteX3" fmla="*/ 83163 w 131777"/>
                  <a:gd name="connsiteY3" fmla="*/ 235077 h 243501"/>
                  <a:gd name="connsiteX4" fmla="*/ 131864 w 131777"/>
                  <a:gd name="connsiteY4" fmla="*/ 220753 h 243501"/>
                  <a:gd name="connsiteX5" fmla="*/ 126134 w 131777"/>
                  <a:gd name="connsiteY5" fmla="*/ 203565 h 243501"/>
                  <a:gd name="connsiteX6" fmla="*/ 106081 w 131777"/>
                  <a:gd name="connsiteY6" fmla="*/ 134812 h 243501"/>
                  <a:gd name="connsiteX7" fmla="*/ 100352 w 131777"/>
                  <a:gd name="connsiteY7" fmla="*/ 111894 h 243501"/>
                  <a:gd name="connsiteX8" fmla="*/ 91758 w 131777"/>
                  <a:gd name="connsiteY8" fmla="*/ 77517 h 243501"/>
                  <a:gd name="connsiteX9" fmla="*/ 80299 w 131777"/>
                  <a:gd name="connsiteY9" fmla="*/ 20223 h 243501"/>
                  <a:gd name="connsiteX10" fmla="*/ 74569 w 131777"/>
                  <a:gd name="connsiteY10" fmla="*/ 3035 h 243501"/>
                  <a:gd name="connsiteX11" fmla="*/ 74569 w 131777"/>
                  <a:gd name="connsiteY11" fmla="*/ 170 h 243501"/>
                  <a:gd name="connsiteX12" fmla="*/ 71704 w 131777"/>
                  <a:gd name="connsiteY12" fmla="*/ 5899 h 243501"/>
                  <a:gd name="connsiteX13" fmla="*/ 57381 w 131777"/>
                  <a:gd name="connsiteY13" fmla="*/ 31682 h 243501"/>
                  <a:gd name="connsiteX14" fmla="*/ 23004 w 131777"/>
                  <a:gd name="connsiteY14" fmla="*/ 123353 h 243501"/>
                  <a:gd name="connsiteX15" fmla="*/ 8681 w 131777"/>
                  <a:gd name="connsiteY15" fmla="*/ 172053 h 2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1777" h="243501">
                    <a:moveTo>
                      <a:pt x="8681" y="172053"/>
                    </a:moveTo>
                    <a:cubicBezTo>
                      <a:pt x="8681" y="177783"/>
                      <a:pt x="5816" y="186377"/>
                      <a:pt x="5816" y="192106"/>
                    </a:cubicBezTo>
                    <a:cubicBezTo>
                      <a:pt x="2951" y="209295"/>
                      <a:pt x="86" y="226483"/>
                      <a:pt x="86" y="243671"/>
                    </a:cubicBezTo>
                    <a:cubicBezTo>
                      <a:pt x="25869" y="243671"/>
                      <a:pt x="54516" y="240807"/>
                      <a:pt x="83163" y="235077"/>
                    </a:cubicBezTo>
                    <a:cubicBezTo>
                      <a:pt x="100352" y="232212"/>
                      <a:pt x="114675" y="226483"/>
                      <a:pt x="131864" y="220753"/>
                    </a:cubicBezTo>
                    <a:cubicBezTo>
                      <a:pt x="128999" y="215024"/>
                      <a:pt x="128999" y="209295"/>
                      <a:pt x="126134" y="203565"/>
                    </a:cubicBezTo>
                    <a:cubicBezTo>
                      <a:pt x="117540" y="180647"/>
                      <a:pt x="111811" y="157730"/>
                      <a:pt x="106081" y="134812"/>
                    </a:cubicBezTo>
                    <a:cubicBezTo>
                      <a:pt x="106081" y="126218"/>
                      <a:pt x="103216" y="117624"/>
                      <a:pt x="100352" y="111894"/>
                    </a:cubicBezTo>
                    <a:cubicBezTo>
                      <a:pt x="97487" y="100435"/>
                      <a:pt x="94622" y="88976"/>
                      <a:pt x="91758" y="77517"/>
                    </a:cubicBezTo>
                    <a:cubicBezTo>
                      <a:pt x="86028" y="54600"/>
                      <a:pt x="83163" y="37411"/>
                      <a:pt x="80299" y="20223"/>
                    </a:cubicBezTo>
                    <a:cubicBezTo>
                      <a:pt x="77434" y="14494"/>
                      <a:pt x="77434" y="8764"/>
                      <a:pt x="74569" y="3035"/>
                    </a:cubicBezTo>
                    <a:cubicBezTo>
                      <a:pt x="74569" y="3035"/>
                      <a:pt x="74569" y="170"/>
                      <a:pt x="74569" y="170"/>
                    </a:cubicBezTo>
                    <a:cubicBezTo>
                      <a:pt x="74569" y="3035"/>
                      <a:pt x="71704" y="5899"/>
                      <a:pt x="71704" y="5899"/>
                    </a:cubicBezTo>
                    <a:cubicBezTo>
                      <a:pt x="65975" y="14494"/>
                      <a:pt x="63110" y="23088"/>
                      <a:pt x="57381" y="31682"/>
                    </a:cubicBezTo>
                    <a:cubicBezTo>
                      <a:pt x="43057" y="60329"/>
                      <a:pt x="31598" y="91841"/>
                      <a:pt x="23004" y="123353"/>
                    </a:cubicBezTo>
                    <a:cubicBezTo>
                      <a:pt x="17275" y="137677"/>
                      <a:pt x="11545" y="154865"/>
                      <a:pt x="8681" y="172053"/>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74" name="Freeform 73">
                <a:extLst>
                  <a:ext uri="{FF2B5EF4-FFF2-40B4-BE49-F238E27FC236}">
                    <a16:creationId xmlns:a16="http://schemas.microsoft.com/office/drawing/2014/main" id="{695AB8E3-9A53-6D46-91FD-E59C7A3B8AE4}"/>
                  </a:ext>
                </a:extLst>
              </p:cNvPr>
              <p:cNvSpPr/>
              <p:nvPr/>
            </p:nvSpPr>
            <p:spPr>
              <a:xfrm>
                <a:off x="2501382" y="2737806"/>
                <a:ext cx="292201" cy="221657"/>
              </a:xfrm>
              <a:custGeom>
                <a:avLst/>
                <a:gdLst>
                  <a:gd name="connsiteX0" fmla="*/ 292284 w 292201"/>
                  <a:gd name="connsiteY0" fmla="*/ 220787 h 221657"/>
                  <a:gd name="connsiteX1" fmla="*/ 171966 w 292201"/>
                  <a:gd name="connsiteY1" fmla="*/ 91874 h 221657"/>
                  <a:gd name="connsiteX2" fmla="*/ 149048 w 292201"/>
                  <a:gd name="connsiteY2" fmla="*/ 51768 h 221657"/>
                  <a:gd name="connsiteX3" fmla="*/ 68836 w 292201"/>
                  <a:gd name="connsiteY3" fmla="*/ 40309 h 221657"/>
                  <a:gd name="connsiteX4" fmla="*/ 34460 w 292201"/>
                  <a:gd name="connsiteY4" fmla="*/ 28850 h 221657"/>
                  <a:gd name="connsiteX5" fmla="*/ 25866 w 292201"/>
                  <a:gd name="connsiteY5" fmla="*/ 23121 h 221657"/>
                  <a:gd name="connsiteX6" fmla="*/ 83 w 292201"/>
                  <a:gd name="connsiteY6" fmla="*/ 203 h 221657"/>
                  <a:gd name="connsiteX7" fmla="*/ 20136 w 292201"/>
                  <a:gd name="connsiteY7" fmla="*/ 60362 h 221657"/>
                  <a:gd name="connsiteX8" fmla="*/ 23001 w 292201"/>
                  <a:gd name="connsiteY8" fmla="*/ 68956 h 221657"/>
                  <a:gd name="connsiteX9" fmla="*/ 40189 w 292201"/>
                  <a:gd name="connsiteY9" fmla="*/ 100468 h 221657"/>
                  <a:gd name="connsiteX10" fmla="*/ 57377 w 292201"/>
                  <a:gd name="connsiteY10" fmla="*/ 126251 h 221657"/>
                  <a:gd name="connsiteX11" fmla="*/ 88889 w 292201"/>
                  <a:gd name="connsiteY11" fmla="*/ 169222 h 221657"/>
                  <a:gd name="connsiteX12" fmla="*/ 292284 w 292201"/>
                  <a:gd name="connsiteY12" fmla="*/ 220787 h 221657"/>
                  <a:gd name="connsiteX13" fmla="*/ 292284 w 292201"/>
                  <a:gd name="connsiteY13" fmla="*/ 220787 h 22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201" h="221657">
                    <a:moveTo>
                      <a:pt x="292284" y="220787"/>
                    </a:moveTo>
                    <a:cubicBezTo>
                      <a:pt x="246449" y="186410"/>
                      <a:pt x="203478" y="140574"/>
                      <a:pt x="171966" y="91874"/>
                    </a:cubicBezTo>
                    <a:cubicBezTo>
                      <a:pt x="163372" y="80415"/>
                      <a:pt x="154778" y="66092"/>
                      <a:pt x="149048" y="51768"/>
                    </a:cubicBezTo>
                    <a:cubicBezTo>
                      <a:pt x="120401" y="51768"/>
                      <a:pt x="91754" y="48903"/>
                      <a:pt x="68836" y="40309"/>
                    </a:cubicBezTo>
                    <a:cubicBezTo>
                      <a:pt x="57377" y="40309"/>
                      <a:pt x="45919" y="34580"/>
                      <a:pt x="34460" y="28850"/>
                    </a:cubicBezTo>
                    <a:cubicBezTo>
                      <a:pt x="31595" y="25986"/>
                      <a:pt x="28730" y="25986"/>
                      <a:pt x="25866" y="23121"/>
                    </a:cubicBezTo>
                    <a:cubicBezTo>
                      <a:pt x="14407" y="17392"/>
                      <a:pt x="5812" y="8797"/>
                      <a:pt x="83" y="203"/>
                    </a:cubicBezTo>
                    <a:cubicBezTo>
                      <a:pt x="5812" y="20256"/>
                      <a:pt x="11542" y="40309"/>
                      <a:pt x="20136" y="60362"/>
                    </a:cubicBezTo>
                    <a:cubicBezTo>
                      <a:pt x="20136" y="63227"/>
                      <a:pt x="23001" y="66092"/>
                      <a:pt x="23001" y="68956"/>
                    </a:cubicBezTo>
                    <a:cubicBezTo>
                      <a:pt x="28730" y="80415"/>
                      <a:pt x="34460" y="89010"/>
                      <a:pt x="40189" y="100468"/>
                    </a:cubicBezTo>
                    <a:cubicBezTo>
                      <a:pt x="45919" y="109063"/>
                      <a:pt x="51648" y="117657"/>
                      <a:pt x="57377" y="126251"/>
                    </a:cubicBezTo>
                    <a:cubicBezTo>
                      <a:pt x="65972" y="140574"/>
                      <a:pt x="77430" y="154898"/>
                      <a:pt x="88889" y="169222"/>
                    </a:cubicBezTo>
                    <a:cubicBezTo>
                      <a:pt x="134725" y="209328"/>
                      <a:pt x="209208" y="226516"/>
                      <a:pt x="292284" y="220787"/>
                    </a:cubicBezTo>
                    <a:lnTo>
                      <a:pt x="292284" y="220787"/>
                    </a:ln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75" name="Freeform 74">
                <a:extLst>
                  <a:ext uri="{FF2B5EF4-FFF2-40B4-BE49-F238E27FC236}">
                    <a16:creationId xmlns:a16="http://schemas.microsoft.com/office/drawing/2014/main" id="{D49AF016-69D5-C74D-B92C-F27D32F46B3B}"/>
                  </a:ext>
                </a:extLst>
              </p:cNvPr>
              <p:cNvSpPr/>
              <p:nvPr/>
            </p:nvSpPr>
            <p:spPr>
              <a:xfrm>
                <a:off x="2693318" y="2558920"/>
                <a:ext cx="476816" cy="396604"/>
              </a:xfrm>
              <a:custGeom>
                <a:avLst/>
                <a:gdLst>
                  <a:gd name="connsiteX0" fmla="*/ 255063 w 476816"/>
                  <a:gd name="connsiteY0" fmla="*/ 156165 h 396604"/>
                  <a:gd name="connsiteX1" fmla="*/ 192039 w 476816"/>
                  <a:gd name="connsiteY1" fmla="*/ 184812 h 396604"/>
                  <a:gd name="connsiteX2" fmla="*/ 103 w 476816"/>
                  <a:gd name="connsiteY2" fmla="*/ 233512 h 396604"/>
                  <a:gd name="connsiteX3" fmla="*/ 23021 w 476816"/>
                  <a:gd name="connsiteY3" fmla="*/ 270754 h 396604"/>
                  <a:gd name="connsiteX4" fmla="*/ 146204 w 476816"/>
                  <a:gd name="connsiteY4" fmla="*/ 396801 h 396604"/>
                  <a:gd name="connsiteX5" fmla="*/ 312357 w 476816"/>
                  <a:gd name="connsiteY5" fmla="*/ 348101 h 396604"/>
                  <a:gd name="connsiteX6" fmla="*/ 212092 w 476816"/>
                  <a:gd name="connsiteY6" fmla="*/ 216324 h 396604"/>
                  <a:gd name="connsiteX7" fmla="*/ 246469 w 476816"/>
                  <a:gd name="connsiteY7" fmla="*/ 199136 h 396604"/>
                  <a:gd name="connsiteX8" fmla="*/ 475647 w 476816"/>
                  <a:gd name="connsiteY8" fmla="*/ 7199 h 396604"/>
                  <a:gd name="connsiteX9" fmla="*/ 475647 w 476816"/>
                  <a:gd name="connsiteY9" fmla="*/ 1470 h 396604"/>
                  <a:gd name="connsiteX10" fmla="*/ 469917 w 476816"/>
                  <a:gd name="connsiteY10" fmla="*/ 1470 h 396604"/>
                  <a:gd name="connsiteX11" fmla="*/ 255063 w 476816"/>
                  <a:gd name="connsiteY11" fmla="*/ 156165 h 39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6816" h="396604">
                    <a:moveTo>
                      <a:pt x="255063" y="156165"/>
                    </a:moveTo>
                    <a:cubicBezTo>
                      <a:pt x="235010" y="167624"/>
                      <a:pt x="214957" y="176218"/>
                      <a:pt x="192039" y="184812"/>
                    </a:cubicBezTo>
                    <a:cubicBezTo>
                      <a:pt x="123286" y="210595"/>
                      <a:pt x="57397" y="227783"/>
                      <a:pt x="103" y="233512"/>
                    </a:cubicBezTo>
                    <a:cubicBezTo>
                      <a:pt x="5832" y="244971"/>
                      <a:pt x="14427" y="259295"/>
                      <a:pt x="23021" y="270754"/>
                    </a:cubicBezTo>
                    <a:cubicBezTo>
                      <a:pt x="57397" y="322319"/>
                      <a:pt x="97503" y="362425"/>
                      <a:pt x="146204" y="396801"/>
                    </a:cubicBezTo>
                    <a:cubicBezTo>
                      <a:pt x="197769" y="388207"/>
                      <a:pt x="255063" y="373884"/>
                      <a:pt x="312357" y="348101"/>
                    </a:cubicBezTo>
                    <a:cubicBezTo>
                      <a:pt x="275116" y="305130"/>
                      <a:pt x="243604" y="262160"/>
                      <a:pt x="212092" y="216324"/>
                    </a:cubicBezTo>
                    <a:cubicBezTo>
                      <a:pt x="223551" y="210595"/>
                      <a:pt x="235010" y="204865"/>
                      <a:pt x="246469" y="199136"/>
                    </a:cubicBezTo>
                    <a:cubicBezTo>
                      <a:pt x="352464" y="147571"/>
                      <a:pt x="432676" y="75953"/>
                      <a:pt x="475647" y="7199"/>
                    </a:cubicBezTo>
                    <a:cubicBezTo>
                      <a:pt x="475647" y="7199"/>
                      <a:pt x="478511" y="4335"/>
                      <a:pt x="475647" y="1470"/>
                    </a:cubicBezTo>
                    <a:cubicBezTo>
                      <a:pt x="472782" y="-1395"/>
                      <a:pt x="469917" y="1470"/>
                      <a:pt x="469917" y="1470"/>
                    </a:cubicBezTo>
                    <a:cubicBezTo>
                      <a:pt x="415487" y="58764"/>
                      <a:pt x="343869" y="113194"/>
                      <a:pt x="255063" y="156165"/>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grpSp>
      </p:grpSp>
      <p:sp>
        <p:nvSpPr>
          <p:cNvPr id="83" name="Text Placeholder 15">
            <a:extLst>
              <a:ext uri="{FF2B5EF4-FFF2-40B4-BE49-F238E27FC236}">
                <a16:creationId xmlns:a16="http://schemas.microsoft.com/office/drawing/2014/main" id="{5245708D-39F0-0549-BEB2-D1CD4477F72F}"/>
              </a:ext>
            </a:extLst>
          </p:cNvPr>
          <p:cNvSpPr>
            <a:spLocks noGrp="1"/>
          </p:cNvSpPr>
          <p:nvPr>
            <p:ph type="body" sz="quarter" idx="13" hasCustomPrompt="1"/>
          </p:nvPr>
        </p:nvSpPr>
        <p:spPr>
          <a:xfrm>
            <a:off x="227191" y="1311274"/>
            <a:ext cx="4273372" cy="504825"/>
          </a:xfrm>
        </p:spPr>
        <p:txBody>
          <a:bodyPr anchor="t" anchorCtr="0">
            <a:noAutofit/>
          </a:bodyPr>
          <a:lstStyle>
            <a:lvl1pPr marL="0" indent="0">
              <a:buNone/>
              <a:defRPr sz="3200" b="0" i="0">
                <a:solidFill>
                  <a:schemeClr val="tx2"/>
                </a:solidFill>
                <a:latin typeface="Sun Life New Display" pitchFamily="2" charset="77"/>
              </a:defRPr>
            </a:lvl1pPr>
            <a:lvl2pPr marL="342900" indent="0">
              <a:buNone/>
              <a:defRPr sz="800">
                <a:solidFill>
                  <a:schemeClr val="tx1"/>
                </a:solidFill>
                <a:latin typeface="+mj-lt"/>
              </a:defRPr>
            </a:lvl2pPr>
            <a:lvl3pPr marL="685800" indent="0">
              <a:buNone/>
              <a:defRPr sz="800">
                <a:solidFill>
                  <a:schemeClr val="tx1"/>
                </a:solidFill>
                <a:latin typeface="+mj-lt"/>
              </a:defRPr>
            </a:lvl3pPr>
            <a:lvl4pPr marL="1028700" indent="0">
              <a:buNone/>
              <a:defRPr sz="800">
                <a:solidFill>
                  <a:schemeClr val="tx1"/>
                </a:solidFill>
                <a:latin typeface="+mj-lt"/>
              </a:defRPr>
            </a:lvl4pPr>
            <a:lvl5pPr marL="1371600" indent="0">
              <a:buNone/>
              <a:defRPr sz="800">
                <a:solidFill>
                  <a:schemeClr val="tx1"/>
                </a:solidFill>
                <a:latin typeface="+mj-lt"/>
              </a:defRPr>
            </a:lvl5pPr>
          </a:lstStyle>
          <a:p>
            <a:pPr lvl="0"/>
            <a:r>
              <a:rPr lang="en-US"/>
              <a:t>Thank you!</a:t>
            </a:r>
          </a:p>
        </p:txBody>
      </p:sp>
      <p:sp>
        <p:nvSpPr>
          <p:cNvPr id="84" name="Text Placeholder 32">
            <a:extLst>
              <a:ext uri="{FF2B5EF4-FFF2-40B4-BE49-F238E27FC236}">
                <a16:creationId xmlns:a16="http://schemas.microsoft.com/office/drawing/2014/main" id="{8ABD3588-FD5B-CC46-B06E-456A729736FF}"/>
              </a:ext>
            </a:extLst>
          </p:cNvPr>
          <p:cNvSpPr>
            <a:spLocks noGrp="1"/>
          </p:cNvSpPr>
          <p:nvPr>
            <p:ph type="body" sz="quarter" idx="48"/>
          </p:nvPr>
        </p:nvSpPr>
        <p:spPr>
          <a:xfrm>
            <a:off x="223202" y="2218265"/>
            <a:ext cx="4273372" cy="424923"/>
          </a:xfrm>
        </p:spPr>
        <p:txBody>
          <a:bodyPr>
            <a:noAutofit/>
          </a:bodyPr>
          <a:lstStyle>
            <a:lvl1pPr marL="0" indent="0">
              <a:lnSpc>
                <a:spcPct val="114000"/>
              </a:lnSpc>
              <a:buNone/>
              <a:defRPr sz="800">
                <a:solidFill>
                  <a:schemeClr val="tx1"/>
                </a:solidFill>
              </a:defRPr>
            </a:lvl1pPr>
            <a:lvl2pPr marL="342900" indent="0">
              <a:lnSpc>
                <a:spcPct val="114000"/>
              </a:lnSpc>
              <a:buNone/>
              <a:defRPr sz="800">
                <a:solidFill>
                  <a:schemeClr val="tx1"/>
                </a:solidFill>
              </a:defRPr>
            </a:lvl2pPr>
            <a:lvl3pPr marL="685800" indent="0">
              <a:buNone/>
              <a:defRPr sz="800">
                <a:solidFill>
                  <a:schemeClr val="tx1"/>
                </a:solidFill>
              </a:defRPr>
            </a:lvl3pPr>
            <a:lvl4pPr marL="1028700" indent="0">
              <a:buNone/>
              <a:defRPr sz="800">
                <a:solidFill>
                  <a:schemeClr val="tx1"/>
                </a:solidFill>
              </a:defRPr>
            </a:lvl4pPr>
            <a:lvl5pPr marL="1371600" indent="0">
              <a:buNone/>
              <a:defRPr sz="800">
                <a:solidFill>
                  <a:schemeClr val="tx1"/>
                </a:solidFill>
              </a:defRPr>
            </a:lvl5pPr>
          </a:lstStyle>
          <a:p>
            <a:pPr lvl="0"/>
            <a:r>
              <a:rPr lang="en-US"/>
              <a:t>Click to edit Master text styles</a:t>
            </a:r>
          </a:p>
          <a:p>
            <a:pPr lvl="1"/>
            <a:r>
              <a:rPr lang="en-US"/>
              <a:t>Second level</a:t>
            </a:r>
          </a:p>
        </p:txBody>
      </p:sp>
      <p:sp>
        <p:nvSpPr>
          <p:cNvPr id="85" name="Text Placeholder 9">
            <a:extLst>
              <a:ext uri="{FF2B5EF4-FFF2-40B4-BE49-F238E27FC236}">
                <a16:creationId xmlns:a16="http://schemas.microsoft.com/office/drawing/2014/main" id="{792CFF5D-6C9E-1F45-9D58-FD3D4D08AE32}"/>
              </a:ext>
            </a:extLst>
          </p:cNvPr>
          <p:cNvSpPr>
            <a:spLocks noGrp="1"/>
          </p:cNvSpPr>
          <p:nvPr>
            <p:ph type="body" sz="quarter" idx="35" hasCustomPrompt="1"/>
          </p:nvPr>
        </p:nvSpPr>
        <p:spPr>
          <a:xfrm>
            <a:off x="223201" y="2802100"/>
            <a:ext cx="4277362" cy="130013"/>
          </a:xfrm>
        </p:spPr>
        <p:txBody>
          <a:bodyPr anchor="t" anchorCtr="0">
            <a:noAutofit/>
          </a:bodyPr>
          <a:lstStyle>
            <a:lvl1pPr marL="0" indent="0">
              <a:buNone/>
              <a:defRPr sz="900" b="1">
                <a:solidFill>
                  <a:schemeClr val="tx1"/>
                </a:solidFill>
              </a:defRPr>
            </a:lvl1pPr>
            <a:lvl2pPr marL="342900" indent="0">
              <a:buNone/>
              <a:defRPr sz="1000">
                <a:solidFill>
                  <a:schemeClr val="tx2"/>
                </a:solidFill>
              </a:defRPr>
            </a:lvl2pPr>
            <a:lvl3pPr marL="685800" indent="0">
              <a:buNone/>
              <a:defRPr sz="900">
                <a:solidFill>
                  <a:schemeClr val="tx2"/>
                </a:solidFill>
              </a:defRPr>
            </a:lvl3pPr>
            <a:lvl4pPr marL="1028700" indent="0">
              <a:buNone/>
              <a:defRPr sz="800">
                <a:solidFill>
                  <a:schemeClr val="tx2"/>
                </a:solidFill>
              </a:defRPr>
            </a:lvl4pPr>
            <a:lvl5pPr marL="1371600" indent="0">
              <a:buNone/>
              <a:defRPr sz="800">
                <a:solidFill>
                  <a:schemeClr val="tx2"/>
                </a:solidFill>
              </a:defRPr>
            </a:lvl5pPr>
          </a:lstStyle>
          <a:p>
            <a:pPr lvl="0"/>
            <a:r>
              <a:rPr lang="en-US" err="1"/>
              <a:t>Subheader goes here.</a:t>
            </a:r>
          </a:p>
        </p:txBody>
      </p:sp>
      <p:sp>
        <p:nvSpPr>
          <p:cNvPr id="86" name="Text Placeholder 32">
            <a:extLst>
              <a:ext uri="{FF2B5EF4-FFF2-40B4-BE49-F238E27FC236}">
                <a16:creationId xmlns:a16="http://schemas.microsoft.com/office/drawing/2014/main" id="{45E670BD-D326-0A4E-86DC-7AF8A809964B}"/>
              </a:ext>
            </a:extLst>
          </p:cNvPr>
          <p:cNvSpPr>
            <a:spLocks noGrp="1"/>
          </p:cNvSpPr>
          <p:nvPr>
            <p:ph type="body" sz="quarter" idx="39" hasCustomPrompt="1"/>
          </p:nvPr>
        </p:nvSpPr>
        <p:spPr>
          <a:xfrm>
            <a:off x="223201" y="3040063"/>
            <a:ext cx="2080262" cy="792162"/>
          </a:xfrm>
        </p:spPr>
        <p:txBody>
          <a:bodyPr>
            <a:noAutofit/>
          </a:bodyPr>
          <a:lstStyle>
            <a:lvl1pPr marL="0" indent="0">
              <a:lnSpc>
                <a:spcPct val="114000"/>
              </a:lnSpc>
              <a:spcBef>
                <a:spcPct val="0"/>
              </a:spcBef>
              <a:spcAft>
                <a:spcPts val="400"/>
              </a:spcAft>
              <a:buNone/>
              <a:defRPr sz="800">
                <a:solidFill>
                  <a:schemeClr val="tx1"/>
                </a:solidFill>
              </a:defRPr>
            </a:lvl1pPr>
            <a:lvl2pPr marL="342900" indent="0">
              <a:buNone/>
              <a:defRPr sz="800">
                <a:solidFill>
                  <a:schemeClr val="tx1"/>
                </a:solidFill>
              </a:defRPr>
            </a:lvl2pPr>
            <a:lvl3pPr marL="685800" indent="0">
              <a:buNone/>
              <a:defRPr sz="800">
                <a:solidFill>
                  <a:schemeClr val="tx1"/>
                </a:solidFill>
              </a:defRPr>
            </a:lvl3pPr>
            <a:lvl4pPr marL="1028700" indent="0">
              <a:buNone/>
              <a:defRPr sz="800">
                <a:solidFill>
                  <a:schemeClr val="tx1"/>
                </a:solidFill>
              </a:defRPr>
            </a:lvl4pPr>
            <a:lvl5pPr marL="1371600" indent="0">
              <a:buNone/>
              <a:defRPr sz="800">
                <a:solidFill>
                  <a:schemeClr val="tx1"/>
                </a:solidFill>
              </a:defRPr>
            </a:lvl5pPr>
          </a:lstStyle>
          <a:p>
            <a:pPr lvl="0"/>
            <a:r>
              <a:rPr lang="en-US"/>
              <a:t>First Last</a:t>
            </a:r>
          </a:p>
          <a:p>
            <a:pPr lvl="0"/>
            <a:r>
              <a:rPr lang="en-US"/>
              <a:t>Job title</a:t>
            </a:r>
          </a:p>
          <a:p>
            <a:pPr lvl="0"/>
            <a:r>
              <a:rPr lang="en-US"/>
              <a:t>Phone:</a:t>
            </a:r>
          </a:p>
          <a:p>
            <a:pPr lvl="0"/>
            <a:r>
              <a:rPr lang="en-US"/>
              <a:t>Email:</a:t>
            </a:r>
          </a:p>
        </p:txBody>
      </p:sp>
      <p:sp>
        <p:nvSpPr>
          <p:cNvPr id="87" name="Text Placeholder 32">
            <a:extLst>
              <a:ext uri="{FF2B5EF4-FFF2-40B4-BE49-F238E27FC236}">
                <a16:creationId xmlns:a16="http://schemas.microsoft.com/office/drawing/2014/main" id="{9449C036-C3AD-E846-ACDA-73192F83706D}"/>
              </a:ext>
            </a:extLst>
          </p:cNvPr>
          <p:cNvSpPr>
            <a:spLocks noGrp="1"/>
          </p:cNvSpPr>
          <p:nvPr>
            <p:ph type="body" sz="quarter" idx="49" hasCustomPrompt="1"/>
          </p:nvPr>
        </p:nvSpPr>
        <p:spPr>
          <a:xfrm>
            <a:off x="2411412" y="3040063"/>
            <a:ext cx="2089151" cy="792162"/>
          </a:xfrm>
        </p:spPr>
        <p:txBody>
          <a:bodyPr>
            <a:noAutofit/>
          </a:bodyPr>
          <a:lstStyle>
            <a:lvl1pPr marL="0" indent="0">
              <a:lnSpc>
                <a:spcPct val="114000"/>
              </a:lnSpc>
              <a:spcBef>
                <a:spcPct val="0"/>
              </a:spcBef>
              <a:spcAft>
                <a:spcPts val="400"/>
              </a:spcAft>
              <a:buNone/>
              <a:defRPr sz="800">
                <a:solidFill>
                  <a:schemeClr val="tx1"/>
                </a:solidFill>
              </a:defRPr>
            </a:lvl1pPr>
            <a:lvl2pPr marL="342900" indent="0">
              <a:buNone/>
              <a:defRPr sz="800">
                <a:solidFill>
                  <a:schemeClr val="tx1"/>
                </a:solidFill>
              </a:defRPr>
            </a:lvl2pPr>
            <a:lvl3pPr marL="685800" indent="0">
              <a:buNone/>
              <a:defRPr sz="800">
                <a:solidFill>
                  <a:schemeClr val="tx1"/>
                </a:solidFill>
              </a:defRPr>
            </a:lvl3pPr>
            <a:lvl4pPr marL="1028700" indent="0">
              <a:buNone/>
              <a:defRPr sz="800">
                <a:solidFill>
                  <a:schemeClr val="tx1"/>
                </a:solidFill>
              </a:defRPr>
            </a:lvl4pPr>
            <a:lvl5pPr marL="1371600" indent="0">
              <a:buNone/>
              <a:defRPr sz="800">
                <a:solidFill>
                  <a:schemeClr val="tx1"/>
                </a:solidFill>
              </a:defRPr>
            </a:lvl5pPr>
          </a:lstStyle>
          <a:p>
            <a:pPr lvl="0"/>
            <a:r>
              <a:rPr lang="en-US"/>
              <a:t>First Last</a:t>
            </a:r>
          </a:p>
          <a:p>
            <a:pPr lvl="0"/>
            <a:r>
              <a:rPr lang="en-US"/>
              <a:t>Job title</a:t>
            </a:r>
          </a:p>
          <a:p>
            <a:pPr lvl="0"/>
            <a:r>
              <a:rPr lang="en-US"/>
              <a:t>Phone:</a:t>
            </a:r>
          </a:p>
          <a:p>
            <a:pPr lvl="0"/>
            <a:r>
              <a:rPr lang="en-US"/>
              <a:t>Email:</a:t>
            </a:r>
          </a:p>
        </p:txBody>
      </p:sp>
    </p:spTree>
    <p:extLst>
      <p:ext uri="{BB962C8B-B14F-4D97-AF65-F5344CB8AC3E}">
        <p14:creationId xmlns:p14="http://schemas.microsoft.com/office/powerpoint/2010/main" val="2474662786"/>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Ending Slide White">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4492465-ACA1-D57D-721D-3C471F62601F}"/>
              </a:ext>
            </a:extLst>
          </p:cNvPr>
          <p:cNvGrpSpPr/>
          <p:nvPr userDrawn="1"/>
        </p:nvGrpSpPr>
        <p:grpSpPr>
          <a:xfrm>
            <a:off x="211587" y="4582633"/>
            <a:ext cx="1514666" cy="365605"/>
            <a:chOff x="211587" y="4593566"/>
            <a:chExt cx="1429538" cy="345057"/>
          </a:xfrm>
        </p:grpSpPr>
        <p:grpSp>
          <p:nvGrpSpPr>
            <p:cNvPr id="3" name="Graphic 11">
              <a:extLst>
                <a:ext uri="{FF2B5EF4-FFF2-40B4-BE49-F238E27FC236}">
                  <a16:creationId xmlns:a16="http://schemas.microsoft.com/office/drawing/2014/main" id="{FC904B9C-A2AA-93F5-02A2-4A6D3A00A68D}"/>
                </a:ext>
              </a:extLst>
            </p:cNvPr>
            <p:cNvGrpSpPr/>
            <p:nvPr/>
          </p:nvGrpSpPr>
          <p:grpSpPr>
            <a:xfrm>
              <a:off x="638681" y="4671130"/>
              <a:ext cx="1002444" cy="224838"/>
              <a:chOff x="3733211" y="2293774"/>
              <a:chExt cx="2924878" cy="656020"/>
            </a:xfrm>
            <a:solidFill>
              <a:schemeClr val="tx2"/>
            </a:solidFill>
          </p:grpSpPr>
          <p:sp>
            <p:nvSpPr>
              <p:cNvPr id="24" name="Freeform 23">
                <a:extLst>
                  <a:ext uri="{FF2B5EF4-FFF2-40B4-BE49-F238E27FC236}">
                    <a16:creationId xmlns:a16="http://schemas.microsoft.com/office/drawing/2014/main" id="{C88BA86F-3B14-6C95-D23E-FFFC1BAFF986}"/>
                  </a:ext>
                </a:extLst>
              </p:cNvPr>
              <p:cNvSpPr/>
              <p:nvPr/>
            </p:nvSpPr>
            <p:spPr>
              <a:xfrm>
                <a:off x="3733211" y="2345339"/>
                <a:ext cx="395331" cy="601591"/>
              </a:xfrm>
              <a:custGeom>
                <a:avLst/>
                <a:gdLst>
                  <a:gd name="connsiteX0" fmla="*/ 326751 w 395331"/>
                  <a:gd name="connsiteY0" fmla="*/ 166343 h 601591"/>
                  <a:gd name="connsiteX1" fmla="*/ 203568 w 395331"/>
                  <a:gd name="connsiteY1" fmla="*/ 34566 h 601591"/>
                  <a:gd name="connsiteX2" fmla="*/ 117627 w 395331"/>
                  <a:gd name="connsiteY2" fmla="*/ 120507 h 601591"/>
                  <a:gd name="connsiteX3" fmla="*/ 395504 w 395331"/>
                  <a:gd name="connsiteY3" fmla="*/ 432762 h 601591"/>
                  <a:gd name="connsiteX4" fmla="*/ 180650 w 395331"/>
                  <a:gd name="connsiteY4" fmla="*/ 601780 h 601591"/>
                  <a:gd name="connsiteX5" fmla="*/ 25956 w 395331"/>
                  <a:gd name="connsiteY5" fmla="*/ 567404 h 601591"/>
                  <a:gd name="connsiteX6" fmla="*/ 173 w 395331"/>
                  <a:gd name="connsiteY6" fmla="*/ 404115 h 601591"/>
                  <a:gd name="connsiteX7" fmla="*/ 40279 w 395331"/>
                  <a:gd name="connsiteY7" fmla="*/ 395520 h 601591"/>
                  <a:gd name="connsiteX8" fmla="*/ 192109 w 395331"/>
                  <a:gd name="connsiteY8" fmla="*/ 570268 h 601591"/>
                  <a:gd name="connsiteX9" fmla="*/ 283780 w 395331"/>
                  <a:gd name="connsiteY9" fmla="*/ 472868 h 601591"/>
                  <a:gd name="connsiteX10" fmla="*/ 14497 w 395331"/>
                  <a:gd name="connsiteY10" fmla="*/ 157749 h 601591"/>
                  <a:gd name="connsiteX11" fmla="*/ 209298 w 395331"/>
                  <a:gd name="connsiteY11" fmla="*/ 189 h 601591"/>
                  <a:gd name="connsiteX12" fmla="*/ 346804 w 395331"/>
                  <a:gd name="connsiteY12" fmla="*/ 31701 h 601591"/>
                  <a:gd name="connsiteX13" fmla="*/ 355398 w 395331"/>
                  <a:gd name="connsiteY13" fmla="*/ 166343 h 601591"/>
                  <a:gd name="connsiteX14" fmla="*/ 326751 w 395331"/>
                  <a:gd name="connsiteY14" fmla="*/ 166343 h 601591"/>
                  <a:gd name="connsiteX15" fmla="*/ 326751 w 395331"/>
                  <a:gd name="connsiteY15" fmla="*/ 166343 h 60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5331" h="601591">
                    <a:moveTo>
                      <a:pt x="326751" y="166343"/>
                    </a:moveTo>
                    <a:cubicBezTo>
                      <a:pt x="315292" y="120507"/>
                      <a:pt x="298104" y="34566"/>
                      <a:pt x="203568" y="34566"/>
                    </a:cubicBezTo>
                    <a:cubicBezTo>
                      <a:pt x="154868" y="34566"/>
                      <a:pt x="117627" y="68942"/>
                      <a:pt x="117627" y="120507"/>
                    </a:cubicBezTo>
                    <a:cubicBezTo>
                      <a:pt x="117627" y="255149"/>
                      <a:pt x="395504" y="246555"/>
                      <a:pt x="395504" y="432762"/>
                    </a:cubicBezTo>
                    <a:cubicBezTo>
                      <a:pt x="395504" y="555945"/>
                      <a:pt x="286645" y="601780"/>
                      <a:pt x="180650" y="601780"/>
                    </a:cubicBezTo>
                    <a:cubicBezTo>
                      <a:pt x="106168" y="601780"/>
                      <a:pt x="54603" y="581727"/>
                      <a:pt x="25956" y="567404"/>
                    </a:cubicBezTo>
                    <a:cubicBezTo>
                      <a:pt x="5902" y="512974"/>
                      <a:pt x="173" y="472868"/>
                      <a:pt x="173" y="404115"/>
                    </a:cubicBezTo>
                    <a:lnTo>
                      <a:pt x="40279" y="395520"/>
                    </a:lnTo>
                    <a:cubicBezTo>
                      <a:pt x="51738" y="447085"/>
                      <a:pt x="80385" y="570268"/>
                      <a:pt x="192109" y="570268"/>
                    </a:cubicBezTo>
                    <a:cubicBezTo>
                      <a:pt x="246539" y="570268"/>
                      <a:pt x="283780" y="533027"/>
                      <a:pt x="283780" y="472868"/>
                    </a:cubicBezTo>
                    <a:cubicBezTo>
                      <a:pt x="283780" y="326767"/>
                      <a:pt x="14497" y="338226"/>
                      <a:pt x="14497" y="157749"/>
                    </a:cubicBezTo>
                    <a:cubicBezTo>
                      <a:pt x="14497" y="46025"/>
                      <a:pt x="97574" y="189"/>
                      <a:pt x="209298" y="189"/>
                    </a:cubicBezTo>
                    <a:cubicBezTo>
                      <a:pt x="275186" y="189"/>
                      <a:pt x="312428" y="14513"/>
                      <a:pt x="346804" y="31701"/>
                    </a:cubicBezTo>
                    <a:cubicBezTo>
                      <a:pt x="352534" y="74672"/>
                      <a:pt x="355398" y="120507"/>
                      <a:pt x="355398" y="166343"/>
                    </a:cubicBezTo>
                    <a:lnTo>
                      <a:pt x="326751" y="166343"/>
                    </a:lnTo>
                    <a:lnTo>
                      <a:pt x="326751" y="166343"/>
                    </a:ln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25" name="Freeform 24">
                <a:extLst>
                  <a:ext uri="{FF2B5EF4-FFF2-40B4-BE49-F238E27FC236}">
                    <a16:creationId xmlns:a16="http://schemas.microsoft.com/office/drawing/2014/main" id="{2CC4AB69-5455-5769-2EE3-921494512BA8}"/>
                  </a:ext>
                </a:extLst>
              </p:cNvPr>
              <p:cNvSpPr/>
              <p:nvPr/>
            </p:nvSpPr>
            <p:spPr>
              <a:xfrm>
                <a:off x="4154325" y="2525817"/>
                <a:ext cx="478408" cy="423978"/>
              </a:xfrm>
              <a:custGeom>
                <a:avLst/>
                <a:gdLst>
                  <a:gd name="connsiteX0" fmla="*/ 326784 w 478408"/>
                  <a:gd name="connsiteY0" fmla="*/ 378338 h 423978"/>
                  <a:gd name="connsiteX1" fmla="*/ 195006 w 478408"/>
                  <a:gd name="connsiteY1" fmla="*/ 424174 h 423978"/>
                  <a:gd name="connsiteX2" fmla="*/ 54635 w 478408"/>
                  <a:gd name="connsiteY2" fmla="*/ 249426 h 423978"/>
                  <a:gd name="connsiteX3" fmla="*/ 54635 w 478408"/>
                  <a:gd name="connsiteY3" fmla="*/ 123378 h 423978"/>
                  <a:gd name="connsiteX4" fmla="*/ 28853 w 478408"/>
                  <a:gd name="connsiteY4" fmla="*/ 54625 h 423978"/>
                  <a:gd name="connsiteX5" fmla="*/ 205 w 478408"/>
                  <a:gd name="connsiteY5" fmla="*/ 60355 h 423978"/>
                  <a:gd name="connsiteX6" fmla="*/ 205 w 478408"/>
                  <a:gd name="connsiteY6" fmla="*/ 34572 h 423978"/>
                  <a:gd name="connsiteX7" fmla="*/ 157765 w 478408"/>
                  <a:gd name="connsiteY7" fmla="*/ 3060 h 423978"/>
                  <a:gd name="connsiteX8" fmla="*/ 157765 w 478408"/>
                  <a:gd name="connsiteY8" fmla="*/ 246561 h 423978"/>
                  <a:gd name="connsiteX9" fmla="*/ 255166 w 478408"/>
                  <a:gd name="connsiteY9" fmla="*/ 372609 h 423978"/>
                  <a:gd name="connsiteX10" fmla="*/ 321054 w 478408"/>
                  <a:gd name="connsiteY10" fmla="*/ 349691 h 423978"/>
                  <a:gd name="connsiteX11" fmla="*/ 321054 w 478408"/>
                  <a:gd name="connsiteY11" fmla="*/ 120514 h 423978"/>
                  <a:gd name="connsiteX12" fmla="*/ 295272 w 478408"/>
                  <a:gd name="connsiteY12" fmla="*/ 51760 h 423978"/>
                  <a:gd name="connsiteX13" fmla="*/ 266624 w 478408"/>
                  <a:gd name="connsiteY13" fmla="*/ 57490 h 423978"/>
                  <a:gd name="connsiteX14" fmla="*/ 266624 w 478408"/>
                  <a:gd name="connsiteY14" fmla="*/ 31707 h 423978"/>
                  <a:gd name="connsiteX15" fmla="*/ 424184 w 478408"/>
                  <a:gd name="connsiteY15" fmla="*/ 195 h 423978"/>
                  <a:gd name="connsiteX16" fmla="*/ 424184 w 478408"/>
                  <a:gd name="connsiteY16" fmla="*/ 260885 h 423978"/>
                  <a:gd name="connsiteX17" fmla="*/ 452831 w 478408"/>
                  <a:gd name="connsiteY17" fmla="*/ 366880 h 423978"/>
                  <a:gd name="connsiteX18" fmla="*/ 475749 w 478408"/>
                  <a:gd name="connsiteY18" fmla="*/ 366880 h 423978"/>
                  <a:gd name="connsiteX19" fmla="*/ 478614 w 478408"/>
                  <a:gd name="connsiteY19" fmla="*/ 389797 h 423978"/>
                  <a:gd name="connsiteX20" fmla="*/ 346836 w 478408"/>
                  <a:gd name="connsiteY20" fmla="*/ 424174 h 423978"/>
                  <a:gd name="connsiteX21" fmla="*/ 326784 w 478408"/>
                  <a:gd name="connsiteY21" fmla="*/ 378338 h 423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78408" h="423978">
                    <a:moveTo>
                      <a:pt x="326784" y="378338"/>
                    </a:moveTo>
                    <a:cubicBezTo>
                      <a:pt x="301001" y="395527"/>
                      <a:pt x="260895" y="424174"/>
                      <a:pt x="195006" y="424174"/>
                    </a:cubicBezTo>
                    <a:cubicBezTo>
                      <a:pt x="60364" y="424174"/>
                      <a:pt x="54635" y="346827"/>
                      <a:pt x="54635" y="249426"/>
                    </a:cubicBezTo>
                    <a:lnTo>
                      <a:pt x="54635" y="123378"/>
                    </a:lnTo>
                    <a:cubicBezTo>
                      <a:pt x="54635" y="91866"/>
                      <a:pt x="54635" y="54625"/>
                      <a:pt x="28853" y="54625"/>
                    </a:cubicBezTo>
                    <a:cubicBezTo>
                      <a:pt x="14529" y="54625"/>
                      <a:pt x="5935" y="60355"/>
                      <a:pt x="205" y="60355"/>
                    </a:cubicBezTo>
                    <a:lnTo>
                      <a:pt x="205" y="34572"/>
                    </a:lnTo>
                    <a:cubicBezTo>
                      <a:pt x="66094" y="11654"/>
                      <a:pt x="114794" y="5925"/>
                      <a:pt x="157765" y="3060"/>
                    </a:cubicBezTo>
                    <a:lnTo>
                      <a:pt x="157765" y="246561"/>
                    </a:lnTo>
                    <a:cubicBezTo>
                      <a:pt x="157765" y="315315"/>
                      <a:pt x="172089" y="372609"/>
                      <a:pt x="255166" y="372609"/>
                    </a:cubicBezTo>
                    <a:cubicBezTo>
                      <a:pt x="289542" y="372609"/>
                      <a:pt x="309595" y="355421"/>
                      <a:pt x="321054" y="349691"/>
                    </a:cubicBezTo>
                    <a:lnTo>
                      <a:pt x="321054" y="120514"/>
                    </a:lnTo>
                    <a:cubicBezTo>
                      <a:pt x="321054" y="89002"/>
                      <a:pt x="321054" y="51760"/>
                      <a:pt x="295272" y="51760"/>
                    </a:cubicBezTo>
                    <a:cubicBezTo>
                      <a:pt x="280948" y="51760"/>
                      <a:pt x="272354" y="57490"/>
                      <a:pt x="266624" y="57490"/>
                    </a:cubicBezTo>
                    <a:lnTo>
                      <a:pt x="266624" y="31707"/>
                    </a:lnTo>
                    <a:cubicBezTo>
                      <a:pt x="332513" y="8790"/>
                      <a:pt x="381213" y="3060"/>
                      <a:pt x="424184" y="195"/>
                    </a:cubicBezTo>
                    <a:lnTo>
                      <a:pt x="424184" y="260885"/>
                    </a:lnTo>
                    <a:cubicBezTo>
                      <a:pt x="424184" y="332503"/>
                      <a:pt x="424184" y="366880"/>
                      <a:pt x="452831" y="366880"/>
                    </a:cubicBezTo>
                    <a:cubicBezTo>
                      <a:pt x="458561" y="366880"/>
                      <a:pt x="470020" y="366880"/>
                      <a:pt x="475749" y="366880"/>
                    </a:cubicBezTo>
                    <a:lnTo>
                      <a:pt x="478614" y="389797"/>
                    </a:lnTo>
                    <a:cubicBezTo>
                      <a:pt x="438508" y="404121"/>
                      <a:pt x="389807" y="415580"/>
                      <a:pt x="346836" y="424174"/>
                    </a:cubicBezTo>
                    <a:lnTo>
                      <a:pt x="326784" y="378338"/>
                    </a:ln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26" name="Freeform 25">
                <a:extLst>
                  <a:ext uri="{FF2B5EF4-FFF2-40B4-BE49-F238E27FC236}">
                    <a16:creationId xmlns:a16="http://schemas.microsoft.com/office/drawing/2014/main" id="{7145D205-537F-BB96-9DFB-42F205D5BD4F}"/>
                  </a:ext>
                </a:extLst>
              </p:cNvPr>
              <p:cNvSpPr/>
              <p:nvPr/>
            </p:nvSpPr>
            <p:spPr>
              <a:xfrm>
                <a:off x="4658516" y="2525817"/>
                <a:ext cx="484137" cy="409654"/>
              </a:xfrm>
              <a:custGeom>
                <a:avLst/>
                <a:gdLst>
                  <a:gd name="connsiteX0" fmla="*/ 60400 w 484137"/>
                  <a:gd name="connsiteY0" fmla="*/ 120513 h 409654"/>
                  <a:gd name="connsiteX1" fmla="*/ 34618 w 484137"/>
                  <a:gd name="connsiteY1" fmla="*/ 51760 h 409654"/>
                  <a:gd name="connsiteX2" fmla="*/ 5971 w 484137"/>
                  <a:gd name="connsiteY2" fmla="*/ 57489 h 409654"/>
                  <a:gd name="connsiteX3" fmla="*/ 5971 w 484137"/>
                  <a:gd name="connsiteY3" fmla="*/ 31707 h 409654"/>
                  <a:gd name="connsiteX4" fmla="*/ 163530 w 484137"/>
                  <a:gd name="connsiteY4" fmla="*/ 195 h 409654"/>
                  <a:gd name="connsiteX5" fmla="*/ 163530 w 484137"/>
                  <a:gd name="connsiteY5" fmla="*/ 51760 h 409654"/>
                  <a:gd name="connsiteX6" fmla="*/ 301037 w 484137"/>
                  <a:gd name="connsiteY6" fmla="*/ 195 h 409654"/>
                  <a:gd name="connsiteX7" fmla="*/ 432814 w 484137"/>
                  <a:gd name="connsiteY7" fmla="*/ 154890 h 409654"/>
                  <a:gd name="connsiteX8" fmla="*/ 432814 w 484137"/>
                  <a:gd name="connsiteY8" fmla="*/ 326773 h 409654"/>
                  <a:gd name="connsiteX9" fmla="*/ 467190 w 484137"/>
                  <a:gd name="connsiteY9" fmla="*/ 384067 h 409654"/>
                  <a:gd name="connsiteX10" fmla="*/ 484379 w 484137"/>
                  <a:gd name="connsiteY10" fmla="*/ 386932 h 409654"/>
                  <a:gd name="connsiteX11" fmla="*/ 484379 w 484137"/>
                  <a:gd name="connsiteY11" fmla="*/ 409850 h 409654"/>
                  <a:gd name="connsiteX12" fmla="*/ 272389 w 484137"/>
                  <a:gd name="connsiteY12" fmla="*/ 409850 h 409654"/>
                  <a:gd name="connsiteX13" fmla="*/ 272389 w 484137"/>
                  <a:gd name="connsiteY13" fmla="*/ 384067 h 409654"/>
                  <a:gd name="connsiteX14" fmla="*/ 289578 w 484137"/>
                  <a:gd name="connsiteY14" fmla="*/ 381203 h 409654"/>
                  <a:gd name="connsiteX15" fmla="*/ 323954 w 484137"/>
                  <a:gd name="connsiteY15" fmla="*/ 323908 h 409654"/>
                  <a:gd name="connsiteX16" fmla="*/ 323954 w 484137"/>
                  <a:gd name="connsiteY16" fmla="*/ 200725 h 409654"/>
                  <a:gd name="connsiteX17" fmla="*/ 232283 w 484137"/>
                  <a:gd name="connsiteY17" fmla="*/ 48895 h 409654"/>
                  <a:gd name="connsiteX18" fmla="*/ 160665 w 484137"/>
                  <a:gd name="connsiteY18" fmla="*/ 83272 h 409654"/>
                  <a:gd name="connsiteX19" fmla="*/ 160665 w 484137"/>
                  <a:gd name="connsiteY19" fmla="*/ 326773 h 409654"/>
                  <a:gd name="connsiteX20" fmla="*/ 195042 w 484137"/>
                  <a:gd name="connsiteY20" fmla="*/ 384067 h 409654"/>
                  <a:gd name="connsiteX21" fmla="*/ 212230 w 484137"/>
                  <a:gd name="connsiteY21" fmla="*/ 386932 h 409654"/>
                  <a:gd name="connsiteX22" fmla="*/ 212230 w 484137"/>
                  <a:gd name="connsiteY22" fmla="*/ 409850 h 409654"/>
                  <a:gd name="connsiteX23" fmla="*/ 241 w 484137"/>
                  <a:gd name="connsiteY23" fmla="*/ 409850 h 409654"/>
                  <a:gd name="connsiteX24" fmla="*/ 241 w 484137"/>
                  <a:gd name="connsiteY24" fmla="*/ 384067 h 409654"/>
                  <a:gd name="connsiteX25" fmla="*/ 26023 w 484137"/>
                  <a:gd name="connsiteY25" fmla="*/ 384067 h 409654"/>
                  <a:gd name="connsiteX26" fmla="*/ 60400 w 484137"/>
                  <a:gd name="connsiteY26" fmla="*/ 326773 h 409654"/>
                  <a:gd name="connsiteX27" fmla="*/ 60400 w 484137"/>
                  <a:gd name="connsiteY27" fmla="*/ 120513 h 409654"/>
                  <a:gd name="connsiteX28" fmla="*/ 60400 w 484137"/>
                  <a:gd name="connsiteY28" fmla="*/ 120513 h 409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4137" h="409654">
                    <a:moveTo>
                      <a:pt x="60400" y="120513"/>
                    </a:moveTo>
                    <a:cubicBezTo>
                      <a:pt x="60400" y="89001"/>
                      <a:pt x="60400" y="51760"/>
                      <a:pt x="34618" y="51760"/>
                    </a:cubicBezTo>
                    <a:cubicBezTo>
                      <a:pt x="20294" y="51760"/>
                      <a:pt x="11700" y="57489"/>
                      <a:pt x="5971" y="57489"/>
                    </a:cubicBezTo>
                    <a:lnTo>
                      <a:pt x="5971" y="31707"/>
                    </a:lnTo>
                    <a:cubicBezTo>
                      <a:pt x="71859" y="8789"/>
                      <a:pt x="117694" y="3060"/>
                      <a:pt x="163530" y="195"/>
                    </a:cubicBezTo>
                    <a:lnTo>
                      <a:pt x="163530" y="51760"/>
                    </a:lnTo>
                    <a:cubicBezTo>
                      <a:pt x="186448" y="31707"/>
                      <a:pt x="226554" y="195"/>
                      <a:pt x="301037" y="195"/>
                    </a:cubicBezTo>
                    <a:cubicBezTo>
                      <a:pt x="378384" y="195"/>
                      <a:pt x="432814" y="37436"/>
                      <a:pt x="432814" y="154890"/>
                    </a:cubicBezTo>
                    <a:lnTo>
                      <a:pt x="432814" y="326773"/>
                    </a:lnTo>
                    <a:cubicBezTo>
                      <a:pt x="432814" y="372609"/>
                      <a:pt x="438543" y="381203"/>
                      <a:pt x="467190" y="384067"/>
                    </a:cubicBezTo>
                    <a:lnTo>
                      <a:pt x="484379" y="386932"/>
                    </a:lnTo>
                    <a:lnTo>
                      <a:pt x="484379" y="409850"/>
                    </a:lnTo>
                    <a:lnTo>
                      <a:pt x="272389" y="409850"/>
                    </a:lnTo>
                    <a:lnTo>
                      <a:pt x="272389" y="384067"/>
                    </a:lnTo>
                    <a:lnTo>
                      <a:pt x="289578" y="381203"/>
                    </a:lnTo>
                    <a:cubicBezTo>
                      <a:pt x="321090" y="378338"/>
                      <a:pt x="323954" y="369744"/>
                      <a:pt x="323954" y="323908"/>
                    </a:cubicBezTo>
                    <a:lnTo>
                      <a:pt x="323954" y="200725"/>
                    </a:lnTo>
                    <a:cubicBezTo>
                      <a:pt x="323954" y="131972"/>
                      <a:pt x="323954" y="48895"/>
                      <a:pt x="232283" y="48895"/>
                    </a:cubicBezTo>
                    <a:cubicBezTo>
                      <a:pt x="197907" y="48895"/>
                      <a:pt x="174989" y="66083"/>
                      <a:pt x="160665" y="83272"/>
                    </a:cubicBezTo>
                    <a:lnTo>
                      <a:pt x="160665" y="326773"/>
                    </a:lnTo>
                    <a:cubicBezTo>
                      <a:pt x="160665" y="372609"/>
                      <a:pt x="166395" y="381203"/>
                      <a:pt x="195042" y="384067"/>
                    </a:cubicBezTo>
                    <a:lnTo>
                      <a:pt x="212230" y="386932"/>
                    </a:lnTo>
                    <a:lnTo>
                      <a:pt x="212230" y="409850"/>
                    </a:lnTo>
                    <a:lnTo>
                      <a:pt x="241" y="409850"/>
                    </a:lnTo>
                    <a:lnTo>
                      <a:pt x="241" y="384067"/>
                    </a:lnTo>
                    <a:lnTo>
                      <a:pt x="26023" y="384067"/>
                    </a:lnTo>
                    <a:cubicBezTo>
                      <a:pt x="54671" y="381203"/>
                      <a:pt x="60400" y="372609"/>
                      <a:pt x="60400" y="326773"/>
                    </a:cubicBezTo>
                    <a:lnTo>
                      <a:pt x="60400" y="120513"/>
                    </a:lnTo>
                    <a:lnTo>
                      <a:pt x="60400" y="120513"/>
                    </a:ln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27" name="Freeform 26">
                <a:extLst>
                  <a:ext uri="{FF2B5EF4-FFF2-40B4-BE49-F238E27FC236}">
                    <a16:creationId xmlns:a16="http://schemas.microsoft.com/office/drawing/2014/main" id="{7536BEE8-F076-2F4C-D659-E06FB054E7B0}"/>
                  </a:ext>
                </a:extLst>
              </p:cNvPr>
              <p:cNvSpPr/>
              <p:nvPr/>
            </p:nvSpPr>
            <p:spPr>
              <a:xfrm>
                <a:off x="5303078" y="2359663"/>
                <a:ext cx="438302" cy="572943"/>
              </a:xfrm>
              <a:custGeom>
                <a:avLst/>
                <a:gdLst>
                  <a:gd name="connsiteX0" fmla="*/ 285 w 438302"/>
                  <a:gd name="connsiteY0" fmla="*/ 553080 h 572943"/>
                  <a:gd name="connsiteX1" fmla="*/ 20338 w 438302"/>
                  <a:gd name="connsiteY1" fmla="*/ 550215 h 572943"/>
                  <a:gd name="connsiteX2" fmla="*/ 60444 w 438302"/>
                  <a:gd name="connsiteY2" fmla="*/ 447085 h 572943"/>
                  <a:gd name="connsiteX3" fmla="*/ 60444 w 438302"/>
                  <a:gd name="connsiteY3" fmla="*/ 126237 h 572943"/>
                  <a:gd name="connsiteX4" fmla="*/ 20338 w 438302"/>
                  <a:gd name="connsiteY4" fmla="*/ 25971 h 572943"/>
                  <a:gd name="connsiteX5" fmla="*/ 285 w 438302"/>
                  <a:gd name="connsiteY5" fmla="*/ 23107 h 572943"/>
                  <a:gd name="connsiteX6" fmla="*/ 285 w 438302"/>
                  <a:gd name="connsiteY6" fmla="*/ 189 h 572943"/>
                  <a:gd name="connsiteX7" fmla="*/ 238056 w 438302"/>
                  <a:gd name="connsiteY7" fmla="*/ 189 h 572943"/>
                  <a:gd name="connsiteX8" fmla="*/ 238056 w 438302"/>
                  <a:gd name="connsiteY8" fmla="*/ 23107 h 572943"/>
                  <a:gd name="connsiteX9" fmla="*/ 218003 w 438302"/>
                  <a:gd name="connsiteY9" fmla="*/ 25971 h 572943"/>
                  <a:gd name="connsiteX10" fmla="*/ 177897 w 438302"/>
                  <a:gd name="connsiteY10" fmla="*/ 126237 h 572943"/>
                  <a:gd name="connsiteX11" fmla="*/ 177897 w 438302"/>
                  <a:gd name="connsiteY11" fmla="*/ 530162 h 572943"/>
                  <a:gd name="connsiteX12" fmla="*/ 258109 w 438302"/>
                  <a:gd name="connsiteY12" fmla="*/ 541621 h 572943"/>
                  <a:gd name="connsiteX13" fmla="*/ 407075 w 438302"/>
                  <a:gd name="connsiteY13" fmla="*/ 409844 h 572943"/>
                  <a:gd name="connsiteX14" fmla="*/ 438587 w 438302"/>
                  <a:gd name="connsiteY14" fmla="*/ 415573 h 572943"/>
                  <a:gd name="connsiteX15" fmla="*/ 407075 w 438302"/>
                  <a:gd name="connsiteY15" fmla="*/ 573133 h 572943"/>
                  <a:gd name="connsiteX16" fmla="*/ 285 w 438302"/>
                  <a:gd name="connsiteY16" fmla="*/ 573133 h 572943"/>
                  <a:gd name="connsiteX17" fmla="*/ 285 w 438302"/>
                  <a:gd name="connsiteY17" fmla="*/ 553080 h 572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8301" h="572943">
                    <a:moveTo>
                      <a:pt x="285" y="553080"/>
                    </a:moveTo>
                    <a:lnTo>
                      <a:pt x="20338" y="550215"/>
                    </a:lnTo>
                    <a:cubicBezTo>
                      <a:pt x="60444" y="541621"/>
                      <a:pt x="60444" y="544486"/>
                      <a:pt x="60444" y="447085"/>
                    </a:cubicBezTo>
                    <a:lnTo>
                      <a:pt x="60444" y="126237"/>
                    </a:lnTo>
                    <a:cubicBezTo>
                      <a:pt x="60444" y="40295"/>
                      <a:pt x="60444" y="31701"/>
                      <a:pt x="20338" y="25971"/>
                    </a:cubicBezTo>
                    <a:lnTo>
                      <a:pt x="285" y="23107"/>
                    </a:lnTo>
                    <a:lnTo>
                      <a:pt x="285" y="189"/>
                    </a:lnTo>
                    <a:lnTo>
                      <a:pt x="238056" y="189"/>
                    </a:lnTo>
                    <a:lnTo>
                      <a:pt x="238056" y="23107"/>
                    </a:lnTo>
                    <a:lnTo>
                      <a:pt x="218003" y="25971"/>
                    </a:lnTo>
                    <a:cubicBezTo>
                      <a:pt x="177897" y="31701"/>
                      <a:pt x="177897" y="43160"/>
                      <a:pt x="177897" y="126237"/>
                    </a:cubicBezTo>
                    <a:lnTo>
                      <a:pt x="177897" y="530162"/>
                    </a:lnTo>
                    <a:cubicBezTo>
                      <a:pt x="203680" y="535892"/>
                      <a:pt x="232327" y="541621"/>
                      <a:pt x="258109" y="541621"/>
                    </a:cubicBezTo>
                    <a:cubicBezTo>
                      <a:pt x="381292" y="541621"/>
                      <a:pt x="381292" y="481462"/>
                      <a:pt x="407075" y="409844"/>
                    </a:cubicBezTo>
                    <a:lnTo>
                      <a:pt x="438587" y="415573"/>
                    </a:lnTo>
                    <a:cubicBezTo>
                      <a:pt x="432857" y="472868"/>
                      <a:pt x="427128" y="518703"/>
                      <a:pt x="407075" y="573133"/>
                    </a:cubicBezTo>
                    <a:lnTo>
                      <a:pt x="285" y="573133"/>
                    </a:lnTo>
                    <a:lnTo>
                      <a:pt x="285" y="553080"/>
                    </a:ln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28" name="Freeform 27">
                <a:extLst>
                  <a:ext uri="{FF2B5EF4-FFF2-40B4-BE49-F238E27FC236}">
                    <a16:creationId xmlns:a16="http://schemas.microsoft.com/office/drawing/2014/main" id="{3493B527-F913-A06E-58DF-E4163F3D7620}"/>
                  </a:ext>
                </a:extLst>
              </p:cNvPr>
              <p:cNvSpPr/>
              <p:nvPr/>
            </p:nvSpPr>
            <p:spPr>
              <a:xfrm>
                <a:off x="5752839" y="2331016"/>
                <a:ext cx="211989" cy="604455"/>
              </a:xfrm>
              <a:custGeom>
                <a:avLst/>
                <a:gdLst>
                  <a:gd name="connsiteX0" fmla="*/ 6037 w 211989"/>
                  <a:gd name="connsiteY0" fmla="*/ 581726 h 604455"/>
                  <a:gd name="connsiteX1" fmla="*/ 23226 w 211989"/>
                  <a:gd name="connsiteY1" fmla="*/ 578862 h 604455"/>
                  <a:gd name="connsiteX2" fmla="*/ 57603 w 211989"/>
                  <a:gd name="connsiteY2" fmla="*/ 521567 h 604455"/>
                  <a:gd name="connsiteX3" fmla="*/ 57603 w 211989"/>
                  <a:gd name="connsiteY3" fmla="*/ 315307 h 604455"/>
                  <a:gd name="connsiteX4" fmla="*/ 31820 w 211989"/>
                  <a:gd name="connsiteY4" fmla="*/ 246554 h 604455"/>
                  <a:gd name="connsiteX5" fmla="*/ 3173 w 211989"/>
                  <a:gd name="connsiteY5" fmla="*/ 252283 h 604455"/>
                  <a:gd name="connsiteX6" fmla="*/ 3173 w 211989"/>
                  <a:gd name="connsiteY6" fmla="*/ 226501 h 604455"/>
                  <a:gd name="connsiteX7" fmla="*/ 160732 w 211989"/>
                  <a:gd name="connsiteY7" fmla="*/ 194989 h 604455"/>
                  <a:gd name="connsiteX8" fmla="*/ 160732 w 211989"/>
                  <a:gd name="connsiteY8" fmla="*/ 521567 h 604455"/>
                  <a:gd name="connsiteX9" fmla="*/ 195109 w 211989"/>
                  <a:gd name="connsiteY9" fmla="*/ 578862 h 604455"/>
                  <a:gd name="connsiteX10" fmla="*/ 212297 w 211989"/>
                  <a:gd name="connsiteY10" fmla="*/ 581726 h 604455"/>
                  <a:gd name="connsiteX11" fmla="*/ 212297 w 211989"/>
                  <a:gd name="connsiteY11" fmla="*/ 604644 h 604455"/>
                  <a:gd name="connsiteX12" fmla="*/ 308 w 211989"/>
                  <a:gd name="connsiteY12" fmla="*/ 604644 h 604455"/>
                  <a:gd name="connsiteX13" fmla="*/ 6037 w 211989"/>
                  <a:gd name="connsiteY13" fmla="*/ 581726 h 604455"/>
                  <a:gd name="connsiteX14" fmla="*/ 6037 w 211989"/>
                  <a:gd name="connsiteY14" fmla="*/ 581726 h 604455"/>
                  <a:gd name="connsiteX15" fmla="*/ 46144 w 211989"/>
                  <a:gd name="connsiteY15" fmla="*/ 60347 h 604455"/>
                  <a:gd name="connsiteX16" fmla="*/ 106303 w 211989"/>
                  <a:gd name="connsiteY16" fmla="*/ 188 h 604455"/>
                  <a:gd name="connsiteX17" fmla="*/ 166462 w 211989"/>
                  <a:gd name="connsiteY17" fmla="*/ 60347 h 604455"/>
                  <a:gd name="connsiteX18" fmla="*/ 106303 w 211989"/>
                  <a:gd name="connsiteY18" fmla="*/ 123371 h 604455"/>
                  <a:gd name="connsiteX19" fmla="*/ 46144 w 211989"/>
                  <a:gd name="connsiteY19" fmla="*/ 60347 h 604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1989" h="604455">
                    <a:moveTo>
                      <a:pt x="6037" y="581726"/>
                    </a:moveTo>
                    <a:lnTo>
                      <a:pt x="23226" y="578862"/>
                    </a:lnTo>
                    <a:cubicBezTo>
                      <a:pt x="54738" y="575997"/>
                      <a:pt x="57603" y="567403"/>
                      <a:pt x="57603" y="521567"/>
                    </a:cubicBezTo>
                    <a:lnTo>
                      <a:pt x="57603" y="315307"/>
                    </a:lnTo>
                    <a:cubicBezTo>
                      <a:pt x="57603" y="283795"/>
                      <a:pt x="57603" y="246554"/>
                      <a:pt x="31820" y="246554"/>
                    </a:cubicBezTo>
                    <a:cubicBezTo>
                      <a:pt x="17496" y="246554"/>
                      <a:pt x="8902" y="252283"/>
                      <a:pt x="3173" y="252283"/>
                    </a:cubicBezTo>
                    <a:lnTo>
                      <a:pt x="3173" y="226501"/>
                    </a:lnTo>
                    <a:cubicBezTo>
                      <a:pt x="69061" y="203583"/>
                      <a:pt x="117762" y="197854"/>
                      <a:pt x="160732" y="194989"/>
                    </a:cubicBezTo>
                    <a:lnTo>
                      <a:pt x="160732" y="521567"/>
                    </a:lnTo>
                    <a:cubicBezTo>
                      <a:pt x="160732" y="567403"/>
                      <a:pt x="166462" y="575997"/>
                      <a:pt x="195109" y="578862"/>
                    </a:cubicBezTo>
                    <a:lnTo>
                      <a:pt x="212297" y="581726"/>
                    </a:lnTo>
                    <a:lnTo>
                      <a:pt x="212297" y="604644"/>
                    </a:lnTo>
                    <a:lnTo>
                      <a:pt x="308" y="604644"/>
                    </a:lnTo>
                    <a:lnTo>
                      <a:pt x="6037" y="581726"/>
                    </a:lnTo>
                    <a:lnTo>
                      <a:pt x="6037" y="581726"/>
                    </a:lnTo>
                    <a:close/>
                    <a:moveTo>
                      <a:pt x="46144" y="60347"/>
                    </a:moveTo>
                    <a:cubicBezTo>
                      <a:pt x="46144" y="25971"/>
                      <a:pt x="71926" y="188"/>
                      <a:pt x="106303" y="188"/>
                    </a:cubicBezTo>
                    <a:cubicBezTo>
                      <a:pt x="140679" y="188"/>
                      <a:pt x="166462" y="25971"/>
                      <a:pt x="166462" y="60347"/>
                    </a:cubicBezTo>
                    <a:cubicBezTo>
                      <a:pt x="166462" y="97589"/>
                      <a:pt x="137815" y="123371"/>
                      <a:pt x="106303" y="123371"/>
                    </a:cubicBezTo>
                    <a:cubicBezTo>
                      <a:pt x="71926" y="120506"/>
                      <a:pt x="46144" y="94724"/>
                      <a:pt x="46144" y="60347"/>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29" name="Freeform 28">
                <a:extLst>
                  <a:ext uri="{FF2B5EF4-FFF2-40B4-BE49-F238E27FC236}">
                    <a16:creationId xmlns:a16="http://schemas.microsoft.com/office/drawing/2014/main" id="{2A2992BD-9FF1-0526-8F5E-3093B39F3B81}"/>
                  </a:ext>
                </a:extLst>
              </p:cNvPr>
              <p:cNvSpPr/>
              <p:nvPr/>
            </p:nvSpPr>
            <p:spPr>
              <a:xfrm>
                <a:off x="6007799" y="2293774"/>
                <a:ext cx="343766" cy="641697"/>
              </a:xfrm>
              <a:custGeom>
                <a:avLst/>
                <a:gdLst>
                  <a:gd name="connsiteX0" fmla="*/ 51896 w 343766"/>
                  <a:gd name="connsiteY0" fmla="*/ 243688 h 641697"/>
                  <a:gd name="connsiteX1" fmla="*/ 249561 w 343766"/>
                  <a:gd name="connsiteY1" fmla="*/ 187 h 641697"/>
                  <a:gd name="connsiteX2" fmla="*/ 344097 w 343766"/>
                  <a:gd name="connsiteY2" fmla="*/ 28834 h 641697"/>
                  <a:gd name="connsiteX3" fmla="*/ 309720 w 343766"/>
                  <a:gd name="connsiteY3" fmla="*/ 94723 h 641697"/>
                  <a:gd name="connsiteX4" fmla="*/ 303991 w 343766"/>
                  <a:gd name="connsiteY4" fmla="*/ 94723 h 641697"/>
                  <a:gd name="connsiteX5" fmla="*/ 212320 w 343766"/>
                  <a:gd name="connsiteY5" fmla="*/ 43158 h 641697"/>
                  <a:gd name="connsiteX6" fmla="*/ 157890 w 343766"/>
                  <a:gd name="connsiteY6" fmla="*/ 194988 h 641697"/>
                  <a:gd name="connsiteX7" fmla="*/ 157890 w 343766"/>
                  <a:gd name="connsiteY7" fmla="*/ 243688 h 641697"/>
                  <a:gd name="connsiteX8" fmla="*/ 266750 w 343766"/>
                  <a:gd name="connsiteY8" fmla="*/ 252282 h 641697"/>
                  <a:gd name="connsiteX9" fmla="*/ 266750 w 343766"/>
                  <a:gd name="connsiteY9" fmla="*/ 275200 h 641697"/>
                  <a:gd name="connsiteX10" fmla="*/ 157890 w 343766"/>
                  <a:gd name="connsiteY10" fmla="*/ 283794 h 641697"/>
                  <a:gd name="connsiteX11" fmla="*/ 157890 w 343766"/>
                  <a:gd name="connsiteY11" fmla="*/ 558807 h 641697"/>
                  <a:gd name="connsiteX12" fmla="*/ 195132 w 343766"/>
                  <a:gd name="connsiteY12" fmla="*/ 616102 h 641697"/>
                  <a:gd name="connsiteX13" fmla="*/ 229508 w 343766"/>
                  <a:gd name="connsiteY13" fmla="*/ 618966 h 641697"/>
                  <a:gd name="connsiteX14" fmla="*/ 229508 w 343766"/>
                  <a:gd name="connsiteY14" fmla="*/ 641884 h 641697"/>
                  <a:gd name="connsiteX15" fmla="*/ 331 w 343766"/>
                  <a:gd name="connsiteY15" fmla="*/ 641884 h 641697"/>
                  <a:gd name="connsiteX16" fmla="*/ 331 w 343766"/>
                  <a:gd name="connsiteY16" fmla="*/ 616102 h 641697"/>
                  <a:gd name="connsiteX17" fmla="*/ 17519 w 343766"/>
                  <a:gd name="connsiteY17" fmla="*/ 613237 h 641697"/>
                  <a:gd name="connsiteX18" fmla="*/ 54760 w 343766"/>
                  <a:gd name="connsiteY18" fmla="*/ 555942 h 641697"/>
                  <a:gd name="connsiteX19" fmla="*/ 51896 w 343766"/>
                  <a:gd name="connsiteY19" fmla="*/ 243688 h 641697"/>
                  <a:gd name="connsiteX20" fmla="*/ 51896 w 343766"/>
                  <a:gd name="connsiteY20" fmla="*/ 243688 h 64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3766" h="641697">
                    <a:moveTo>
                      <a:pt x="51896" y="243688"/>
                    </a:moveTo>
                    <a:cubicBezTo>
                      <a:pt x="51896" y="123370"/>
                      <a:pt x="112055" y="187"/>
                      <a:pt x="249561" y="187"/>
                    </a:cubicBezTo>
                    <a:cubicBezTo>
                      <a:pt x="295397" y="187"/>
                      <a:pt x="324044" y="14510"/>
                      <a:pt x="344097" y="28834"/>
                    </a:cubicBezTo>
                    <a:cubicBezTo>
                      <a:pt x="338368" y="54616"/>
                      <a:pt x="329773" y="71805"/>
                      <a:pt x="309720" y="94723"/>
                    </a:cubicBezTo>
                    <a:lnTo>
                      <a:pt x="303991" y="94723"/>
                    </a:lnTo>
                    <a:cubicBezTo>
                      <a:pt x="286803" y="77534"/>
                      <a:pt x="246697" y="43158"/>
                      <a:pt x="212320" y="43158"/>
                    </a:cubicBezTo>
                    <a:cubicBezTo>
                      <a:pt x="160755" y="43158"/>
                      <a:pt x="157890" y="114776"/>
                      <a:pt x="157890" y="194988"/>
                    </a:cubicBezTo>
                    <a:lnTo>
                      <a:pt x="157890" y="243688"/>
                    </a:lnTo>
                    <a:cubicBezTo>
                      <a:pt x="183673" y="243688"/>
                      <a:pt x="238102" y="249417"/>
                      <a:pt x="266750" y="252282"/>
                    </a:cubicBezTo>
                    <a:lnTo>
                      <a:pt x="266750" y="275200"/>
                    </a:lnTo>
                    <a:cubicBezTo>
                      <a:pt x="229508" y="280929"/>
                      <a:pt x="195132" y="280929"/>
                      <a:pt x="157890" y="283794"/>
                    </a:cubicBezTo>
                    <a:lnTo>
                      <a:pt x="157890" y="558807"/>
                    </a:lnTo>
                    <a:cubicBezTo>
                      <a:pt x="157890" y="604643"/>
                      <a:pt x="163620" y="613237"/>
                      <a:pt x="195132" y="616102"/>
                    </a:cubicBezTo>
                    <a:lnTo>
                      <a:pt x="229508" y="618966"/>
                    </a:lnTo>
                    <a:lnTo>
                      <a:pt x="229508" y="641884"/>
                    </a:lnTo>
                    <a:lnTo>
                      <a:pt x="331" y="641884"/>
                    </a:lnTo>
                    <a:lnTo>
                      <a:pt x="331" y="616102"/>
                    </a:lnTo>
                    <a:lnTo>
                      <a:pt x="17519" y="613237"/>
                    </a:lnTo>
                    <a:cubicBezTo>
                      <a:pt x="49031" y="610372"/>
                      <a:pt x="54760" y="601778"/>
                      <a:pt x="54760" y="555942"/>
                    </a:cubicBezTo>
                    <a:lnTo>
                      <a:pt x="51896" y="243688"/>
                    </a:lnTo>
                    <a:lnTo>
                      <a:pt x="51896" y="243688"/>
                    </a:ln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30" name="Freeform 29">
                <a:extLst>
                  <a:ext uri="{FF2B5EF4-FFF2-40B4-BE49-F238E27FC236}">
                    <a16:creationId xmlns:a16="http://schemas.microsoft.com/office/drawing/2014/main" id="{C25FB8B5-54D3-D12C-494E-E62A401DA484}"/>
                  </a:ext>
                </a:extLst>
              </p:cNvPr>
              <p:cNvSpPr/>
              <p:nvPr/>
            </p:nvSpPr>
            <p:spPr>
              <a:xfrm>
                <a:off x="6285677" y="2522952"/>
                <a:ext cx="372413" cy="423978"/>
              </a:xfrm>
              <a:custGeom>
                <a:avLst/>
                <a:gdLst>
                  <a:gd name="connsiteX0" fmla="*/ 369900 w 372413"/>
                  <a:gd name="connsiteY0" fmla="*/ 369744 h 423978"/>
                  <a:gd name="connsiteX1" fmla="*/ 203746 w 372413"/>
                  <a:gd name="connsiteY1" fmla="*/ 424174 h 423978"/>
                  <a:gd name="connsiteX2" fmla="*/ 351 w 372413"/>
                  <a:gd name="connsiteY2" fmla="*/ 217914 h 423978"/>
                  <a:gd name="connsiteX3" fmla="*/ 200881 w 372413"/>
                  <a:gd name="connsiteY3" fmla="*/ 195 h 423978"/>
                  <a:gd name="connsiteX4" fmla="*/ 372764 w 372413"/>
                  <a:gd name="connsiteY4" fmla="*/ 143431 h 423978"/>
                  <a:gd name="connsiteX5" fmla="*/ 109210 w 372413"/>
                  <a:gd name="connsiteY5" fmla="*/ 226508 h 423978"/>
                  <a:gd name="connsiteX6" fmla="*/ 263905 w 372413"/>
                  <a:gd name="connsiteY6" fmla="*/ 372609 h 423978"/>
                  <a:gd name="connsiteX7" fmla="*/ 358441 w 372413"/>
                  <a:gd name="connsiteY7" fmla="*/ 346826 h 423978"/>
                  <a:gd name="connsiteX8" fmla="*/ 369900 w 372413"/>
                  <a:gd name="connsiteY8" fmla="*/ 369744 h 423978"/>
                  <a:gd name="connsiteX9" fmla="*/ 266770 w 372413"/>
                  <a:gd name="connsiteY9" fmla="*/ 149161 h 423978"/>
                  <a:gd name="connsiteX10" fmla="*/ 180828 w 372413"/>
                  <a:gd name="connsiteY10" fmla="*/ 34572 h 423978"/>
                  <a:gd name="connsiteX11" fmla="*/ 106346 w 372413"/>
                  <a:gd name="connsiteY11" fmla="*/ 186402 h 423978"/>
                  <a:gd name="connsiteX12" fmla="*/ 266770 w 372413"/>
                  <a:gd name="connsiteY12" fmla="*/ 149161 h 423978"/>
                  <a:gd name="connsiteX13" fmla="*/ 266770 w 372413"/>
                  <a:gd name="connsiteY13" fmla="*/ 149161 h 423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2413" h="423978">
                    <a:moveTo>
                      <a:pt x="369900" y="369744"/>
                    </a:moveTo>
                    <a:cubicBezTo>
                      <a:pt x="346982" y="386932"/>
                      <a:pt x="292553" y="424174"/>
                      <a:pt x="203746" y="424174"/>
                    </a:cubicBezTo>
                    <a:cubicBezTo>
                      <a:pt x="100616" y="424174"/>
                      <a:pt x="351" y="358285"/>
                      <a:pt x="351" y="217914"/>
                    </a:cubicBezTo>
                    <a:cubicBezTo>
                      <a:pt x="351" y="80407"/>
                      <a:pt x="100616" y="195"/>
                      <a:pt x="200881" y="195"/>
                    </a:cubicBezTo>
                    <a:cubicBezTo>
                      <a:pt x="341253" y="195"/>
                      <a:pt x="364171" y="91866"/>
                      <a:pt x="372764" y="143431"/>
                    </a:cubicBezTo>
                    <a:cubicBezTo>
                      <a:pt x="298282" y="177808"/>
                      <a:pt x="200881" y="206455"/>
                      <a:pt x="109210" y="226508"/>
                    </a:cubicBezTo>
                    <a:cubicBezTo>
                      <a:pt x="117805" y="278073"/>
                      <a:pt x="143587" y="372609"/>
                      <a:pt x="263905" y="372609"/>
                    </a:cubicBezTo>
                    <a:cubicBezTo>
                      <a:pt x="309741" y="372609"/>
                      <a:pt x="346982" y="352556"/>
                      <a:pt x="358441" y="346826"/>
                    </a:cubicBezTo>
                    <a:lnTo>
                      <a:pt x="369900" y="369744"/>
                    </a:lnTo>
                    <a:close/>
                    <a:moveTo>
                      <a:pt x="266770" y="149161"/>
                    </a:moveTo>
                    <a:cubicBezTo>
                      <a:pt x="261041" y="86137"/>
                      <a:pt x="235258" y="34572"/>
                      <a:pt x="180828" y="34572"/>
                    </a:cubicBezTo>
                    <a:cubicBezTo>
                      <a:pt x="106346" y="34572"/>
                      <a:pt x="106346" y="169214"/>
                      <a:pt x="106346" y="186402"/>
                    </a:cubicBezTo>
                    <a:cubicBezTo>
                      <a:pt x="160775" y="177808"/>
                      <a:pt x="215205" y="166349"/>
                      <a:pt x="266770" y="149161"/>
                    </a:cubicBezTo>
                    <a:lnTo>
                      <a:pt x="266770" y="149161"/>
                    </a:lnTo>
                    <a:close/>
                  </a:path>
                </a:pathLst>
              </a:custGeom>
              <a:grpFill/>
              <a:ln w="28647" cap="flat">
                <a:noFill/>
                <a:prstDash val="solid"/>
                <a:miter/>
              </a:ln>
            </p:spPr>
            <p:txBody>
              <a:bodyPr rtlCol="0" anchor="ctr"/>
              <a:lstStyle/>
              <a:p>
                <a:endParaRPr lang="en-US" b="0" i="0" dirty="0">
                  <a:latin typeface="Sun Life New Text" pitchFamily="2" charset="77"/>
                </a:endParaRPr>
              </a:p>
            </p:txBody>
          </p:sp>
        </p:grpSp>
        <p:grpSp>
          <p:nvGrpSpPr>
            <p:cNvPr id="4" name="Graphic 11">
              <a:extLst>
                <a:ext uri="{FF2B5EF4-FFF2-40B4-BE49-F238E27FC236}">
                  <a16:creationId xmlns:a16="http://schemas.microsoft.com/office/drawing/2014/main" id="{39D1BB26-DCEB-2075-FEBF-3D523A063A2C}"/>
                </a:ext>
              </a:extLst>
            </p:cNvPr>
            <p:cNvGrpSpPr/>
            <p:nvPr/>
          </p:nvGrpSpPr>
          <p:grpSpPr>
            <a:xfrm>
              <a:off x="211587" y="4593566"/>
              <a:ext cx="352564" cy="345057"/>
              <a:chOff x="2487058" y="2067462"/>
              <a:chExt cx="1028692" cy="1006789"/>
            </a:xfrm>
            <a:solidFill>
              <a:schemeClr val="accent1"/>
            </a:solidFill>
          </p:grpSpPr>
          <p:sp>
            <p:nvSpPr>
              <p:cNvPr id="5" name="Freeform 4">
                <a:extLst>
                  <a:ext uri="{FF2B5EF4-FFF2-40B4-BE49-F238E27FC236}">
                    <a16:creationId xmlns:a16="http://schemas.microsoft.com/office/drawing/2014/main" id="{DA880334-D8EB-89A2-60FF-1FB34CD882D4}"/>
                  </a:ext>
                </a:extLst>
              </p:cNvPr>
              <p:cNvSpPr/>
              <p:nvPr/>
            </p:nvSpPr>
            <p:spPr>
              <a:xfrm>
                <a:off x="2974060" y="2069140"/>
                <a:ext cx="80992" cy="141557"/>
              </a:xfrm>
              <a:custGeom>
                <a:avLst/>
                <a:gdLst>
                  <a:gd name="connsiteX0" fmla="*/ 74591 w 80992"/>
                  <a:gd name="connsiteY0" fmla="*/ 78688 h 141557"/>
                  <a:gd name="connsiteX1" fmla="*/ 74591 w 80992"/>
                  <a:gd name="connsiteY1" fmla="*/ 32852 h 141557"/>
                  <a:gd name="connsiteX2" fmla="*/ 77456 w 80992"/>
                  <a:gd name="connsiteY2" fmla="*/ 9934 h 141557"/>
                  <a:gd name="connsiteX3" fmla="*/ 77456 w 80992"/>
                  <a:gd name="connsiteY3" fmla="*/ 4205 h 141557"/>
                  <a:gd name="connsiteX4" fmla="*/ 71727 w 80992"/>
                  <a:gd name="connsiteY4" fmla="*/ 1340 h 141557"/>
                  <a:gd name="connsiteX5" fmla="*/ 20162 w 80992"/>
                  <a:gd name="connsiteY5" fmla="*/ 61499 h 141557"/>
                  <a:gd name="connsiteX6" fmla="*/ 109 w 80992"/>
                  <a:gd name="connsiteY6" fmla="*/ 124523 h 141557"/>
                  <a:gd name="connsiteX7" fmla="*/ 80321 w 80992"/>
                  <a:gd name="connsiteY7" fmla="*/ 141711 h 141557"/>
                  <a:gd name="connsiteX8" fmla="*/ 74591 w 80992"/>
                  <a:gd name="connsiteY8" fmla="*/ 78688 h 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992" h="141557">
                    <a:moveTo>
                      <a:pt x="74591" y="78688"/>
                    </a:moveTo>
                    <a:cubicBezTo>
                      <a:pt x="71727" y="64364"/>
                      <a:pt x="71727" y="47176"/>
                      <a:pt x="74591" y="32852"/>
                    </a:cubicBezTo>
                    <a:cubicBezTo>
                      <a:pt x="74591" y="24258"/>
                      <a:pt x="74591" y="18528"/>
                      <a:pt x="77456" y="9934"/>
                    </a:cubicBezTo>
                    <a:cubicBezTo>
                      <a:pt x="77456" y="9934"/>
                      <a:pt x="77456" y="7070"/>
                      <a:pt x="77456" y="4205"/>
                    </a:cubicBezTo>
                    <a:cubicBezTo>
                      <a:pt x="77456" y="1340"/>
                      <a:pt x="74591" y="-1525"/>
                      <a:pt x="71727" y="1340"/>
                    </a:cubicBezTo>
                    <a:cubicBezTo>
                      <a:pt x="51674" y="15664"/>
                      <a:pt x="34485" y="38582"/>
                      <a:pt x="20162" y="61499"/>
                    </a:cubicBezTo>
                    <a:cubicBezTo>
                      <a:pt x="11568" y="81552"/>
                      <a:pt x="2973" y="101605"/>
                      <a:pt x="109" y="124523"/>
                    </a:cubicBezTo>
                    <a:cubicBezTo>
                      <a:pt x="28756" y="127388"/>
                      <a:pt x="54538" y="133117"/>
                      <a:pt x="80321" y="141711"/>
                    </a:cubicBezTo>
                    <a:cubicBezTo>
                      <a:pt x="83186" y="121658"/>
                      <a:pt x="77456" y="98741"/>
                      <a:pt x="74591" y="78688"/>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6" name="Freeform 5">
                <a:extLst>
                  <a:ext uri="{FF2B5EF4-FFF2-40B4-BE49-F238E27FC236}">
                    <a16:creationId xmlns:a16="http://schemas.microsoft.com/office/drawing/2014/main" id="{D81DCEF6-0883-8987-98DF-33716D0D91BD}"/>
                  </a:ext>
                </a:extLst>
              </p:cNvPr>
              <p:cNvSpPr/>
              <p:nvPr/>
            </p:nvSpPr>
            <p:spPr>
              <a:xfrm>
                <a:off x="2850877" y="2067462"/>
                <a:ext cx="77347" cy="128912"/>
              </a:xfrm>
              <a:custGeom>
                <a:avLst/>
                <a:gdLst>
                  <a:gd name="connsiteX0" fmla="*/ 2965 w 77347"/>
                  <a:gd name="connsiteY0" fmla="*/ 129065 h 128912"/>
                  <a:gd name="connsiteX1" fmla="*/ 77447 w 77347"/>
                  <a:gd name="connsiteY1" fmla="*/ 123336 h 128912"/>
                  <a:gd name="connsiteX2" fmla="*/ 74583 w 77347"/>
                  <a:gd name="connsiteY2" fmla="*/ 114742 h 128912"/>
                  <a:gd name="connsiteX3" fmla="*/ 60259 w 77347"/>
                  <a:gd name="connsiteY3" fmla="*/ 86095 h 128912"/>
                  <a:gd name="connsiteX4" fmla="*/ 48800 w 77347"/>
                  <a:gd name="connsiteY4" fmla="*/ 48853 h 128912"/>
                  <a:gd name="connsiteX5" fmla="*/ 43071 w 77347"/>
                  <a:gd name="connsiteY5" fmla="*/ 23071 h 128912"/>
                  <a:gd name="connsiteX6" fmla="*/ 43071 w 77347"/>
                  <a:gd name="connsiteY6" fmla="*/ 8747 h 128912"/>
                  <a:gd name="connsiteX7" fmla="*/ 43071 w 77347"/>
                  <a:gd name="connsiteY7" fmla="*/ 3018 h 128912"/>
                  <a:gd name="connsiteX8" fmla="*/ 37341 w 77347"/>
                  <a:gd name="connsiteY8" fmla="*/ 153 h 128912"/>
                  <a:gd name="connsiteX9" fmla="*/ 8694 w 77347"/>
                  <a:gd name="connsiteY9" fmla="*/ 57447 h 128912"/>
                  <a:gd name="connsiteX10" fmla="*/ 100 w 77347"/>
                  <a:gd name="connsiteY10" fmla="*/ 103283 h 128912"/>
                  <a:gd name="connsiteX11" fmla="*/ 100 w 77347"/>
                  <a:gd name="connsiteY11" fmla="*/ 123336 h 128912"/>
                  <a:gd name="connsiteX12" fmla="*/ 2965 w 77347"/>
                  <a:gd name="connsiteY12" fmla="*/ 129065 h 128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347" h="128912">
                    <a:moveTo>
                      <a:pt x="2965" y="129065"/>
                    </a:moveTo>
                    <a:cubicBezTo>
                      <a:pt x="28747" y="126201"/>
                      <a:pt x="51665" y="123336"/>
                      <a:pt x="77447" y="123336"/>
                    </a:cubicBezTo>
                    <a:cubicBezTo>
                      <a:pt x="77447" y="120471"/>
                      <a:pt x="77447" y="117606"/>
                      <a:pt x="74583" y="114742"/>
                    </a:cubicBezTo>
                    <a:cubicBezTo>
                      <a:pt x="71718" y="103283"/>
                      <a:pt x="65989" y="94689"/>
                      <a:pt x="60259" y="86095"/>
                    </a:cubicBezTo>
                    <a:cubicBezTo>
                      <a:pt x="54530" y="71771"/>
                      <a:pt x="51665" y="60312"/>
                      <a:pt x="48800" y="48853"/>
                    </a:cubicBezTo>
                    <a:cubicBezTo>
                      <a:pt x="45936" y="40259"/>
                      <a:pt x="43071" y="31665"/>
                      <a:pt x="43071" y="23071"/>
                    </a:cubicBezTo>
                    <a:cubicBezTo>
                      <a:pt x="43071" y="17341"/>
                      <a:pt x="43071" y="11612"/>
                      <a:pt x="43071" y="8747"/>
                    </a:cubicBezTo>
                    <a:lnTo>
                      <a:pt x="43071" y="3018"/>
                    </a:lnTo>
                    <a:cubicBezTo>
                      <a:pt x="43071" y="153"/>
                      <a:pt x="40206" y="153"/>
                      <a:pt x="37341" y="153"/>
                    </a:cubicBezTo>
                    <a:cubicBezTo>
                      <a:pt x="25882" y="17341"/>
                      <a:pt x="14424" y="37394"/>
                      <a:pt x="8694" y="57447"/>
                    </a:cubicBezTo>
                    <a:cubicBezTo>
                      <a:pt x="2965" y="74636"/>
                      <a:pt x="100" y="88959"/>
                      <a:pt x="100" y="103283"/>
                    </a:cubicBezTo>
                    <a:cubicBezTo>
                      <a:pt x="100" y="109012"/>
                      <a:pt x="100" y="117606"/>
                      <a:pt x="100" y="123336"/>
                    </a:cubicBezTo>
                    <a:cubicBezTo>
                      <a:pt x="100" y="126201"/>
                      <a:pt x="2965" y="126201"/>
                      <a:pt x="2965" y="129065"/>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7" name="Freeform 6">
                <a:extLst>
                  <a:ext uri="{FF2B5EF4-FFF2-40B4-BE49-F238E27FC236}">
                    <a16:creationId xmlns:a16="http://schemas.microsoft.com/office/drawing/2014/main" id="{A554696B-AB09-4C74-A2AE-3B1F3BAA9A9C}"/>
                  </a:ext>
                </a:extLst>
              </p:cNvPr>
              <p:cNvSpPr/>
              <p:nvPr/>
            </p:nvSpPr>
            <p:spPr>
              <a:xfrm>
                <a:off x="2724830" y="2114013"/>
                <a:ext cx="71618" cy="116737"/>
              </a:xfrm>
              <a:custGeom>
                <a:avLst/>
                <a:gdLst>
                  <a:gd name="connsiteX0" fmla="*/ 8685 w 71618"/>
                  <a:gd name="connsiteY0" fmla="*/ 114028 h 116737"/>
                  <a:gd name="connsiteX1" fmla="*/ 11550 w 71618"/>
                  <a:gd name="connsiteY1" fmla="*/ 116893 h 116737"/>
                  <a:gd name="connsiteX2" fmla="*/ 17279 w 71618"/>
                  <a:gd name="connsiteY2" fmla="*/ 114028 h 116737"/>
                  <a:gd name="connsiteX3" fmla="*/ 71709 w 71618"/>
                  <a:gd name="connsiteY3" fmla="*/ 93975 h 116737"/>
                  <a:gd name="connsiteX4" fmla="*/ 68844 w 71618"/>
                  <a:gd name="connsiteY4" fmla="*/ 88246 h 116737"/>
                  <a:gd name="connsiteX5" fmla="*/ 51656 w 71618"/>
                  <a:gd name="connsiteY5" fmla="*/ 65328 h 116737"/>
                  <a:gd name="connsiteX6" fmla="*/ 31603 w 71618"/>
                  <a:gd name="connsiteY6" fmla="*/ 39546 h 116737"/>
                  <a:gd name="connsiteX7" fmla="*/ 20144 w 71618"/>
                  <a:gd name="connsiteY7" fmla="*/ 16628 h 116737"/>
                  <a:gd name="connsiteX8" fmla="*/ 17279 w 71618"/>
                  <a:gd name="connsiteY8" fmla="*/ 5169 h 116737"/>
                  <a:gd name="connsiteX9" fmla="*/ 17279 w 71618"/>
                  <a:gd name="connsiteY9" fmla="*/ 2304 h 116737"/>
                  <a:gd name="connsiteX10" fmla="*/ 11550 w 71618"/>
                  <a:gd name="connsiteY10" fmla="*/ 2304 h 116737"/>
                  <a:gd name="connsiteX11" fmla="*/ 91 w 71618"/>
                  <a:gd name="connsiteY11" fmla="*/ 59599 h 116737"/>
                  <a:gd name="connsiteX12" fmla="*/ 2956 w 71618"/>
                  <a:gd name="connsiteY12" fmla="*/ 99705 h 116737"/>
                  <a:gd name="connsiteX13" fmla="*/ 8685 w 71618"/>
                  <a:gd name="connsiteY13" fmla="*/ 114028 h 116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618" h="116737">
                    <a:moveTo>
                      <a:pt x="8685" y="114028"/>
                    </a:moveTo>
                    <a:cubicBezTo>
                      <a:pt x="8685" y="114028"/>
                      <a:pt x="8685" y="116893"/>
                      <a:pt x="11550" y="116893"/>
                    </a:cubicBezTo>
                    <a:cubicBezTo>
                      <a:pt x="14415" y="116893"/>
                      <a:pt x="17279" y="114028"/>
                      <a:pt x="17279" y="114028"/>
                    </a:cubicBezTo>
                    <a:cubicBezTo>
                      <a:pt x="34468" y="105434"/>
                      <a:pt x="54521" y="99705"/>
                      <a:pt x="71709" y="93975"/>
                    </a:cubicBezTo>
                    <a:cubicBezTo>
                      <a:pt x="71709" y="91111"/>
                      <a:pt x="68844" y="88246"/>
                      <a:pt x="68844" y="88246"/>
                    </a:cubicBezTo>
                    <a:cubicBezTo>
                      <a:pt x="65980" y="79652"/>
                      <a:pt x="57385" y="71058"/>
                      <a:pt x="51656" y="65328"/>
                    </a:cubicBezTo>
                    <a:cubicBezTo>
                      <a:pt x="45927" y="56734"/>
                      <a:pt x="37332" y="48140"/>
                      <a:pt x="31603" y="39546"/>
                    </a:cubicBezTo>
                    <a:cubicBezTo>
                      <a:pt x="28738" y="33816"/>
                      <a:pt x="23009" y="25222"/>
                      <a:pt x="20144" y="16628"/>
                    </a:cubicBezTo>
                    <a:cubicBezTo>
                      <a:pt x="17279" y="13763"/>
                      <a:pt x="17279" y="8034"/>
                      <a:pt x="17279" y="5169"/>
                    </a:cubicBezTo>
                    <a:cubicBezTo>
                      <a:pt x="17279" y="5169"/>
                      <a:pt x="17279" y="2304"/>
                      <a:pt x="17279" y="2304"/>
                    </a:cubicBezTo>
                    <a:cubicBezTo>
                      <a:pt x="17279" y="-560"/>
                      <a:pt x="14415" y="-560"/>
                      <a:pt x="11550" y="2304"/>
                    </a:cubicBezTo>
                    <a:cubicBezTo>
                      <a:pt x="5820" y="19493"/>
                      <a:pt x="2956" y="39546"/>
                      <a:pt x="91" y="59599"/>
                    </a:cubicBezTo>
                    <a:cubicBezTo>
                      <a:pt x="91" y="73922"/>
                      <a:pt x="91" y="85381"/>
                      <a:pt x="2956" y="99705"/>
                    </a:cubicBezTo>
                    <a:cubicBezTo>
                      <a:pt x="5820" y="102570"/>
                      <a:pt x="8685" y="108299"/>
                      <a:pt x="8685" y="114028"/>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8" name="Freeform 7">
                <a:extLst>
                  <a:ext uri="{FF2B5EF4-FFF2-40B4-BE49-F238E27FC236}">
                    <a16:creationId xmlns:a16="http://schemas.microsoft.com/office/drawing/2014/main" id="{89DC1075-B737-3B4F-8BDF-DCB904060CBC}"/>
                  </a:ext>
                </a:extLst>
              </p:cNvPr>
              <p:cNvSpPr/>
              <p:nvPr/>
            </p:nvSpPr>
            <p:spPr>
              <a:xfrm>
                <a:off x="3194644" y="2210698"/>
                <a:ext cx="161610" cy="143236"/>
              </a:xfrm>
              <a:custGeom>
                <a:avLst/>
                <a:gdLst>
                  <a:gd name="connsiteX0" fmla="*/ 127 w 161610"/>
                  <a:gd name="connsiteY0" fmla="*/ 74646 h 143236"/>
                  <a:gd name="connsiteX1" fmla="*/ 68880 w 161610"/>
                  <a:gd name="connsiteY1" fmla="*/ 143400 h 143236"/>
                  <a:gd name="connsiteX2" fmla="*/ 106122 w 161610"/>
                  <a:gd name="connsiteY2" fmla="*/ 77511 h 143236"/>
                  <a:gd name="connsiteX3" fmla="*/ 134769 w 161610"/>
                  <a:gd name="connsiteY3" fmla="*/ 31675 h 143236"/>
                  <a:gd name="connsiteX4" fmla="*/ 151957 w 161610"/>
                  <a:gd name="connsiteY4" fmla="*/ 11622 h 143236"/>
                  <a:gd name="connsiteX5" fmla="*/ 160551 w 161610"/>
                  <a:gd name="connsiteY5" fmla="*/ 5893 h 143236"/>
                  <a:gd name="connsiteX6" fmla="*/ 157687 w 161610"/>
                  <a:gd name="connsiteY6" fmla="*/ 164 h 143236"/>
                  <a:gd name="connsiteX7" fmla="*/ 63151 w 161610"/>
                  <a:gd name="connsiteY7" fmla="*/ 25946 h 143236"/>
                  <a:gd name="connsiteX8" fmla="*/ 127 w 161610"/>
                  <a:gd name="connsiteY8" fmla="*/ 74646 h 14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610" h="143236">
                    <a:moveTo>
                      <a:pt x="127" y="74646"/>
                    </a:moveTo>
                    <a:cubicBezTo>
                      <a:pt x="25910" y="94699"/>
                      <a:pt x="48827" y="117617"/>
                      <a:pt x="68880" y="143400"/>
                    </a:cubicBezTo>
                    <a:cubicBezTo>
                      <a:pt x="86069" y="126211"/>
                      <a:pt x="94663" y="100429"/>
                      <a:pt x="106122" y="77511"/>
                    </a:cubicBezTo>
                    <a:cubicBezTo>
                      <a:pt x="114716" y="60323"/>
                      <a:pt x="123310" y="45999"/>
                      <a:pt x="134769" y="31675"/>
                    </a:cubicBezTo>
                    <a:cubicBezTo>
                      <a:pt x="140498" y="25946"/>
                      <a:pt x="146228" y="17352"/>
                      <a:pt x="151957" y="11622"/>
                    </a:cubicBezTo>
                    <a:cubicBezTo>
                      <a:pt x="151957" y="11622"/>
                      <a:pt x="157687" y="8758"/>
                      <a:pt x="160551" y="5893"/>
                    </a:cubicBezTo>
                    <a:cubicBezTo>
                      <a:pt x="163416" y="3028"/>
                      <a:pt x="160551" y="164"/>
                      <a:pt x="157687" y="164"/>
                    </a:cubicBezTo>
                    <a:cubicBezTo>
                      <a:pt x="126175" y="3028"/>
                      <a:pt x="91798" y="11622"/>
                      <a:pt x="63151" y="25946"/>
                    </a:cubicBezTo>
                    <a:cubicBezTo>
                      <a:pt x="40233" y="37405"/>
                      <a:pt x="17315" y="54593"/>
                      <a:pt x="127" y="74646"/>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9" name="Freeform 8">
                <a:extLst>
                  <a:ext uri="{FF2B5EF4-FFF2-40B4-BE49-F238E27FC236}">
                    <a16:creationId xmlns:a16="http://schemas.microsoft.com/office/drawing/2014/main" id="{5F6AECCC-A341-382A-7648-745E19A1CDF6}"/>
                  </a:ext>
                </a:extLst>
              </p:cNvPr>
              <p:cNvSpPr/>
              <p:nvPr/>
            </p:nvSpPr>
            <p:spPr>
              <a:xfrm>
                <a:off x="3274856" y="2332752"/>
                <a:ext cx="188355" cy="135770"/>
              </a:xfrm>
              <a:custGeom>
                <a:avLst/>
                <a:gdLst>
                  <a:gd name="connsiteX0" fmla="*/ 48834 w 188355"/>
                  <a:gd name="connsiteY0" fmla="*/ 121618 h 135770"/>
                  <a:gd name="connsiteX1" fmla="*/ 54563 w 188355"/>
                  <a:gd name="connsiteY1" fmla="*/ 135942 h 135770"/>
                  <a:gd name="connsiteX2" fmla="*/ 111858 w 188355"/>
                  <a:gd name="connsiteY2" fmla="*/ 72918 h 135770"/>
                  <a:gd name="connsiteX3" fmla="*/ 154829 w 188355"/>
                  <a:gd name="connsiteY3" fmla="*/ 32812 h 135770"/>
                  <a:gd name="connsiteX4" fmla="*/ 177746 w 188355"/>
                  <a:gd name="connsiteY4" fmla="*/ 18488 h 135770"/>
                  <a:gd name="connsiteX5" fmla="*/ 186340 w 188355"/>
                  <a:gd name="connsiteY5" fmla="*/ 12759 h 135770"/>
                  <a:gd name="connsiteX6" fmla="*/ 186340 w 188355"/>
                  <a:gd name="connsiteY6" fmla="*/ 4165 h 135770"/>
                  <a:gd name="connsiteX7" fmla="*/ 80346 w 188355"/>
                  <a:gd name="connsiteY7" fmla="*/ 7030 h 135770"/>
                  <a:gd name="connsiteX8" fmla="*/ 134 w 188355"/>
                  <a:gd name="connsiteY8" fmla="*/ 41406 h 135770"/>
                  <a:gd name="connsiteX9" fmla="*/ 48834 w 188355"/>
                  <a:gd name="connsiteY9" fmla="*/ 121618 h 135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355" h="135770">
                    <a:moveTo>
                      <a:pt x="48834" y="121618"/>
                    </a:moveTo>
                    <a:cubicBezTo>
                      <a:pt x="51699" y="127348"/>
                      <a:pt x="54563" y="133077"/>
                      <a:pt x="54563" y="135942"/>
                    </a:cubicBezTo>
                    <a:cubicBezTo>
                      <a:pt x="77481" y="118754"/>
                      <a:pt x="94669" y="92971"/>
                      <a:pt x="111858" y="72918"/>
                    </a:cubicBezTo>
                    <a:cubicBezTo>
                      <a:pt x="126181" y="58595"/>
                      <a:pt x="140505" y="44271"/>
                      <a:pt x="154829" y="32812"/>
                    </a:cubicBezTo>
                    <a:cubicBezTo>
                      <a:pt x="163423" y="27083"/>
                      <a:pt x="172017" y="21353"/>
                      <a:pt x="177746" y="18488"/>
                    </a:cubicBezTo>
                    <a:cubicBezTo>
                      <a:pt x="180611" y="18488"/>
                      <a:pt x="183476" y="15624"/>
                      <a:pt x="186340" y="12759"/>
                    </a:cubicBezTo>
                    <a:cubicBezTo>
                      <a:pt x="189205" y="9894"/>
                      <a:pt x="189205" y="7030"/>
                      <a:pt x="186340" y="4165"/>
                    </a:cubicBezTo>
                    <a:cubicBezTo>
                      <a:pt x="151964" y="-1565"/>
                      <a:pt x="114722" y="-1565"/>
                      <a:pt x="80346" y="7030"/>
                    </a:cubicBezTo>
                    <a:cubicBezTo>
                      <a:pt x="51699" y="12759"/>
                      <a:pt x="23051" y="24218"/>
                      <a:pt x="134" y="41406"/>
                    </a:cubicBezTo>
                    <a:cubicBezTo>
                      <a:pt x="23051" y="67189"/>
                      <a:pt x="37375" y="92971"/>
                      <a:pt x="48834" y="121618"/>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10" name="Freeform 9">
                <a:extLst>
                  <a:ext uri="{FF2B5EF4-FFF2-40B4-BE49-F238E27FC236}">
                    <a16:creationId xmlns:a16="http://schemas.microsoft.com/office/drawing/2014/main" id="{1D75C454-8DDF-4C26-4E30-078A7F5092AE}"/>
                  </a:ext>
                </a:extLst>
              </p:cNvPr>
              <p:cNvSpPr/>
              <p:nvPr/>
            </p:nvSpPr>
            <p:spPr>
              <a:xfrm>
                <a:off x="3097243" y="2116162"/>
                <a:ext cx="121504" cy="151830"/>
              </a:xfrm>
              <a:custGeom>
                <a:avLst/>
                <a:gdLst>
                  <a:gd name="connsiteX0" fmla="*/ 88925 w 121504"/>
                  <a:gd name="connsiteY0" fmla="*/ 83234 h 151830"/>
                  <a:gd name="connsiteX1" fmla="*/ 103249 w 121504"/>
                  <a:gd name="connsiteY1" fmla="*/ 34534 h 151830"/>
                  <a:gd name="connsiteX2" fmla="*/ 114708 w 121504"/>
                  <a:gd name="connsiteY2" fmla="*/ 14481 h 151830"/>
                  <a:gd name="connsiteX3" fmla="*/ 120437 w 121504"/>
                  <a:gd name="connsiteY3" fmla="*/ 5887 h 151830"/>
                  <a:gd name="connsiteX4" fmla="*/ 117572 w 121504"/>
                  <a:gd name="connsiteY4" fmla="*/ 157 h 151830"/>
                  <a:gd name="connsiteX5" fmla="*/ 43090 w 121504"/>
                  <a:gd name="connsiteY5" fmla="*/ 48857 h 151830"/>
                  <a:gd name="connsiteX6" fmla="*/ 119 w 121504"/>
                  <a:gd name="connsiteY6" fmla="*/ 109017 h 151830"/>
                  <a:gd name="connsiteX7" fmla="*/ 80331 w 121504"/>
                  <a:gd name="connsiteY7" fmla="*/ 151987 h 151830"/>
                  <a:gd name="connsiteX8" fmla="*/ 88925 w 121504"/>
                  <a:gd name="connsiteY8" fmla="*/ 83234 h 151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504" h="151830">
                    <a:moveTo>
                      <a:pt x="88925" y="83234"/>
                    </a:moveTo>
                    <a:cubicBezTo>
                      <a:pt x="91790" y="66046"/>
                      <a:pt x="97519" y="48857"/>
                      <a:pt x="103249" y="34534"/>
                    </a:cubicBezTo>
                    <a:cubicBezTo>
                      <a:pt x="106113" y="25940"/>
                      <a:pt x="108978" y="20210"/>
                      <a:pt x="114708" y="14481"/>
                    </a:cubicBezTo>
                    <a:cubicBezTo>
                      <a:pt x="114708" y="11616"/>
                      <a:pt x="117572" y="8751"/>
                      <a:pt x="120437" y="5887"/>
                    </a:cubicBezTo>
                    <a:cubicBezTo>
                      <a:pt x="123302" y="3022"/>
                      <a:pt x="120437" y="157"/>
                      <a:pt x="117572" y="157"/>
                    </a:cubicBezTo>
                    <a:cubicBezTo>
                      <a:pt x="91790" y="11616"/>
                      <a:pt x="63143" y="28804"/>
                      <a:pt x="43090" y="48857"/>
                    </a:cubicBezTo>
                    <a:cubicBezTo>
                      <a:pt x="25901" y="66046"/>
                      <a:pt x="8713" y="86099"/>
                      <a:pt x="119" y="109017"/>
                    </a:cubicBezTo>
                    <a:cubicBezTo>
                      <a:pt x="28766" y="120475"/>
                      <a:pt x="54548" y="134799"/>
                      <a:pt x="80331" y="151987"/>
                    </a:cubicBezTo>
                    <a:cubicBezTo>
                      <a:pt x="83196" y="129070"/>
                      <a:pt x="83196" y="106152"/>
                      <a:pt x="88925" y="83234"/>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11" name="Freeform 10">
                <a:extLst>
                  <a:ext uri="{FF2B5EF4-FFF2-40B4-BE49-F238E27FC236}">
                    <a16:creationId xmlns:a16="http://schemas.microsoft.com/office/drawing/2014/main" id="{219AA693-DF45-8ABF-A58A-8FADB5D60387}"/>
                  </a:ext>
                </a:extLst>
              </p:cNvPr>
              <p:cNvSpPr/>
              <p:nvPr/>
            </p:nvSpPr>
            <p:spPr>
              <a:xfrm>
                <a:off x="3357933" y="2616743"/>
                <a:ext cx="155881" cy="92416"/>
              </a:xfrm>
              <a:custGeom>
                <a:avLst/>
                <a:gdLst>
                  <a:gd name="connsiteX0" fmla="*/ 77486 w 155881"/>
                  <a:gd name="connsiteY0" fmla="*/ 12394 h 92416"/>
                  <a:gd name="connsiteX1" fmla="*/ 5868 w 155881"/>
                  <a:gd name="connsiteY1" fmla="*/ 935 h 92416"/>
                  <a:gd name="connsiteX2" fmla="*/ 138 w 155881"/>
                  <a:gd name="connsiteY2" fmla="*/ 92606 h 92416"/>
                  <a:gd name="connsiteX3" fmla="*/ 71756 w 155881"/>
                  <a:gd name="connsiteY3" fmla="*/ 72553 h 92416"/>
                  <a:gd name="connsiteX4" fmla="*/ 120457 w 155881"/>
                  <a:gd name="connsiteY4" fmla="*/ 63959 h 92416"/>
                  <a:gd name="connsiteX5" fmla="*/ 143374 w 155881"/>
                  <a:gd name="connsiteY5" fmla="*/ 63959 h 92416"/>
                  <a:gd name="connsiteX6" fmla="*/ 151968 w 155881"/>
                  <a:gd name="connsiteY6" fmla="*/ 63959 h 92416"/>
                  <a:gd name="connsiteX7" fmla="*/ 154833 w 155881"/>
                  <a:gd name="connsiteY7" fmla="*/ 58230 h 92416"/>
                  <a:gd name="connsiteX8" fmla="*/ 77486 w 155881"/>
                  <a:gd name="connsiteY8" fmla="*/ 12394 h 92416"/>
                  <a:gd name="connsiteX9" fmla="*/ 77486 w 155881"/>
                  <a:gd name="connsiteY9" fmla="*/ 12394 h 92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881" h="92416">
                    <a:moveTo>
                      <a:pt x="77486" y="12394"/>
                    </a:moveTo>
                    <a:cubicBezTo>
                      <a:pt x="54568" y="3800"/>
                      <a:pt x="28786" y="-1929"/>
                      <a:pt x="5868" y="935"/>
                    </a:cubicBezTo>
                    <a:cubicBezTo>
                      <a:pt x="5868" y="32447"/>
                      <a:pt x="5868" y="61095"/>
                      <a:pt x="138" y="92606"/>
                    </a:cubicBezTo>
                    <a:cubicBezTo>
                      <a:pt x="25921" y="89742"/>
                      <a:pt x="48839" y="81148"/>
                      <a:pt x="71756" y="72553"/>
                    </a:cubicBezTo>
                    <a:cubicBezTo>
                      <a:pt x="88945" y="66824"/>
                      <a:pt x="103268" y="63959"/>
                      <a:pt x="120457" y="63959"/>
                    </a:cubicBezTo>
                    <a:cubicBezTo>
                      <a:pt x="129051" y="63959"/>
                      <a:pt x="137645" y="63959"/>
                      <a:pt x="143374" y="63959"/>
                    </a:cubicBezTo>
                    <a:cubicBezTo>
                      <a:pt x="146239" y="63959"/>
                      <a:pt x="149104" y="63959"/>
                      <a:pt x="151968" y="63959"/>
                    </a:cubicBezTo>
                    <a:cubicBezTo>
                      <a:pt x="154833" y="63959"/>
                      <a:pt x="157698" y="61095"/>
                      <a:pt x="154833" y="58230"/>
                    </a:cubicBezTo>
                    <a:cubicBezTo>
                      <a:pt x="131915" y="41041"/>
                      <a:pt x="103268" y="23853"/>
                      <a:pt x="77486" y="12394"/>
                    </a:cubicBezTo>
                    <a:lnTo>
                      <a:pt x="77486" y="12394"/>
                    </a:ln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12" name="Freeform 11">
                <a:extLst>
                  <a:ext uri="{FF2B5EF4-FFF2-40B4-BE49-F238E27FC236}">
                    <a16:creationId xmlns:a16="http://schemas.microsoft.com/office/drawing/2014/main" id="{2ED642D7-3ABB-599E-7F63-710D25CCA563}"/>
                  </a:ext>
                </a:extLst>
              </p:cNvPr>
              <p:cNvSpPr/>
              <p:nvPr/>
            </p:nvSpPr>
            <p:spPr>
              <a:xfrm>
                <a:off x="3337880" y="2478907"/>
                <a:ext cx="177870" cy="107068"/>
              </a:xfrm>
              <a:custGeom>
                <a:avLst/>
                <a:gdLst>
                  <a:gd name="connsiteX0" fmla="*/ 174886 w 177870"/>
                  <a:gd name="connsiteY0" fmla="*/ 27038 h 107068"/>
                  <a:gd name="connsiteX1" fmla="*/ 80350 w 177870"/>
                  <a:gd name="connsiteY1" fmla="*/ 1255 h 107068"/>
                  <a:gd name="connsiteX2" fmla="*/ 138 w 177870"/>
                  <a:gd name="connsiteY2" fmla="*/ 9849 h 107068"/>
                  <a:gd name="connsiteX3" fmla="*/ 20191 w 177870"/>
                  <a:gd name="connsiteY3" fmla="*/ 107250 h 107068"/>
                  <a:gd name="connsiteX4" fmla="*/ 88944 w 177870"/>
                  <a:gd name="connsiteY4" fmla="*/ 67144 h 107068"/>
                  <a:gd name="connsiteX5" fmla="*/ 137644 w 177870"/>
                  <a:gd name="connsiteY5" fmla="*/ 44226 h 107068"/>
                  <a:gd name="connsiteX6" fmla="*/ 163427 w 177870"/>
                  <a:gd name="connsiteY6" fmla="*/ 38497 h 107068"/>
                  <a:gd name="connsiteX7" fmla="*/ 172021 w 177870"/>
                  <a:gd name="connsiteY7" fmla="*/ 35632 h 107068"/>
                  <a:gd name="connsiteX8" fmla="*/ 174886 w 177870"/>
                  <a:gd name="connsiteY8" fmla="*/ 27038 h 10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870" h="107068">
                    <a:moveTo>
                      <a:pt x="174886" y="27038"/>
                    </a:moveTo>
                    <a:cubicBezTo>
                      <a:pt x="146238" y="12714"/>
                      <a:pt x="111862" y="4120"/>
                      <a:pt x="80350" y="1255"/>
                    </a:cubicBezTo>
                    <a:cubicBezTo>
                      <a:pt x="54567" y="-1609"/>
                      <a:pt x="25920" y="1255"/>
                      <a:pt x="138" y="9849"/>
                    </a:cubicBezTo>
                    <a:cubicBezTo>
                      <a:pt x="11597" y="41361"/>
                      <a:pt x="17326" y="75738"/>
                      <a:pt x="20191" y="107250"/>
                    </a:cubicBezTo>
                    <a:cubicBezTo>
                      <a:pt x="45973" y="98656"/>
                      <a:pt x="66026" y="78603"/>
                      <a:pt x="88944" y="67144"/>
                    </a:cubicBezTo>
                    <a:cubicBezTo>
                      <a:pt x="103268" y="58550"/>
                      <a:pt x="120456" y="49956"/>
                      <a:pt x="137644" y="44226"/>
                    </a:cubicBezTo>
                    <a:cubicBezTo>
                      <a:pt x="146238" y="41361"/>
                      <a:pt x="154833" y="38497"/>
                      <a:pt x="163427" y="38497"/>
                    </a:cubicBezTo>
                    <a:cubicBezTo>
                      <a:pt x="166291" y="38497"/>
                      <a:pt x="169156" y="38497"/>
                      <a:pt x="172021" y="35632"/>
                    </a:cubicBezTo>
                    <a:cubicBezTo>
                      <a:pt x="177750" y="32767"/>
                      <a:pt x="180615" y="29903"/>
                      <a:pt x="174886" y="27038"/>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13" name="Freeform 12">
                <a:extLst>
                  <a:ext uri="{FF2B5EF4-FFF2-40B4-BE49-F238E27FC236}">
                    <a16:creationId xmlns:a16="http://schemas.microsoft.com/office/drawing/2014/main" id="{D7A92C49-DBF4-2196-BF83-76E9E35EDBD4}"/>
                  </a:ext>
                </a:extLst>
              </p:cNvPr>
              <p:cNvSpPr/>
              <p:nvPr/>
            </p:nvSpPr>
            <p:spPr>
              <a:xfrm>
                <a:off x="3160267" y="2961254"/>
                <a:ext cx="91671" cy="112997"/>
              </a:xfrm>
              <a:custGeom>
                <a:avLst/>
                <a:gdLst>
                  <a:gd name="connsiteX0" fmla="*/ 51687 w 91671"/>
                  <a:gd name="connsiteY0" fmla="*/ 215 h 112997"/>
                  <a:gd name="connsiteX1" fmla="*/ 122 w 91671"/>
                  <a:gd name="connsiteY1" fmla="*/ 40321 h 112997"/>
                  <a:gd name="connsiteX2" fmla="*/ 43093 w 91671"/>
                  <a:gd name="connsiteY2" fmla="*/ 68968 h 112997"/>
                  <a:gd name="connsiteX3" fmla="*/ 71740 w 91671"/>
                  <a:gd name="connsiteY3" fmla="*/ 91886 h 112997"/>
                  <a:gd name="connsiteX4" fmla="*/ 83199 w 91671"/>
                  <a:gd name="connsiteY4" fmla="*/ 106210 h 112997"/>
                  <a:gd name="connsiteX5" fmla="*/ 86064 w 91671"/>
                  <a:gd name="connsiteY5" fmla="*/ 111939 h 112997"/>
                  <a:gd name="connsiteX6" fmla="*/ 91793 w 91671"/>
                  <a:gd name="connsiteY6" fmla="*/ 111939 h 112997"/>
                  <a:gd name="connsiteX7" fmla="*/ 83199 w 91671"/>
                  <a:gd name="connsiteY7" fmla="*/ 48915 h 112997"/>
                  <a:gd name="connsiteX8" fmla="*/ 51687 w 91671"/>
                  <a:gd name="connsiteY8" fmla="*/ 215 h 112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671" h="112997">
                    <a:moveTo>
                      <a:pt x="51687" y="215"/>
                    </a:moveTo>
                    <a:cubicBezTo>
                      <a:pt x="34499" y="14539"/>
                      <a:pt x="17311" y="28862"/>
                      <a:pt x="122" y="40321"/>
                    </a:cubicBezTo>
                    <a:cubicBezTo>
                      <a:pt x="11581" y="51780"/>
                      <a:pt x="28769" y="60374"/>
                      <a:pt x="43093" y="68968"/>
                    </a:cubicBezTo>
                    <a:cubicBezTo>
                      <a:pt x="51687" y="74698"/>
                      <a:pt x="63146" y="83292"/>
                      <a:pt x="71740" y="91886"/>
                    </a:cubicBezTo>
                    <a:cubicBezTo>
                      <a:pt x="74605" y="97616"/>
                      <a:pt x="80334" y="100480"/>
                      <a:pt x="83199" y="106210"/>
                    </a:cubicBezTo>
                    <a:cubicBezTo>
                      <a:pt x="83199" y="106210"/>
                      <a:pt x="86064" y="109074"/>
                      <a:pt x="86064" y="111939"/>
                    </a:cubicBezTo>
                    <a:cubicBezTo>
                      <a:pt x="86064" y="114804"/>
                      <a:pt x="91793" y="111939"/>
                      <a:pt x="91793" y="111939"/>
                    </a:cubicBezTo>
                    <a:cubicBezTo>
                      <a:pt x="91793" y="91886"/>
                      <a:pt x="88929" y="68968"/>
                      <a:pt x="83199" y="48915"/>
                    </a:cubicBezTo>
                    <a:cubicBezTo>
                      <a:pt x="71740" y="31727"/>
                      <a:pt x="63146" y="14539"/>
                      <a:pt x="51687" y="215"/>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14" name="Freeform 13">
                <a:extLst>
                  <a:ext uri="{FF2B5EF4-FFF2-40B4-BE49-F238E27FC236}">
                    <a16:creationId xmlns:a16="http://schemas.microsoft.com/office/drawing/2014/main" id="{B5E4981D-A974-0D09-85F6-10F3577F2F0D}"/>
                  </a:ext>
                </a:extLst>
              </p:cNvPr>
              <p:cNvSpPr/>
              <p:nvPr/>
            </p:nvSpPr>
            <p:spPr>
              <a:xfrm>
                <a:off x="3249073" y="2863854"/>
                <a:ext cx="123182" cy="112910"/>
              </a:xfrm>
              <a:custGeom>
                <a:avLst/>
                <a:gdLst>
                  <a:gd name="connsiteX0" fmla="*/ 45965 w 123182"/>
                  <a:gd name="connsiteY0" fmla="*/ 208 h 112910"/>
                  <a:gd name="connsiteX1" fmla="*/ 130 w 123182"/>
                  <a:gd name="connsiteY1" fmla="*/ 60367 h 112910"/>
                  <a:gd name="connsiteX2" fmla="*/ 57424 w 123182"/>
                  <a:gd name="connsiteY2" fmla="*/ 77556 h 112910"/>
                  <a:gd name="connsiteX3" fmla="*/ 94665 w 123182"/>
                  <a:gd name="connsiteY3" fmla="*/ 94744 h 112910"/>
                  <a:gd name="connsiteX4" fmla="*/ 111854 w 123182"/>
                  <a:gd name="connsiteY4" fmla="*/ 106203 h 112910"/>
                  <a:gd name="connsiteX5" fmla="*/ 117583 w 123182"/>
                  <a:gd name="connsiteY5" fmla="*/ 111932 h 112910"/>
                  <a:gd name="connsiteX6" fmla="*/ 123313 w 123182"/>
                  <a:gd name="connsiteY6" fmla="*/ 109068 h 112910"/>
                  <a:gd name="connsiteX7" fmla="*/ 91801 w 123182"/>
                  <a:gd name="connsiteY7" fmla="*/ 43179 h 112910"/>
                  <a:gd name="connsiteX8" fmla="*/ 45965 w 123182"/>
                  <a:gd name="connsiteY8" fmla="*/ 208 h 112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182" h="112910">
                    <a:moveTo>
                      <a:pt x="45965" y="208"/>
                    </a:moveTo>
                    <a:cubicBezTo>
                      <a:pt x="31641" y="20261"/>
                      <a:pt x="17318" y="40314"/>
                      <a:pt x="130" y="60367"/>
                    </a:cubicBezTo>
                    <a:cubicBezTo>
                      <a:pt x="17318" y="68961"/>
                      <a:pt x="37371" y="71826"/>
                      <a:pt x="57424" y="77556"/>
                    </a:cubicBezTo>
                    <a:cubicBezTo>
                      <a:pt x="68883" y="80420"/>
                      <a:pt x="83206" y="86150"/>
                      <a:pt x="94665" y="94744"/>
                    </a:cubicBezTo>
                    <a:cubicBezTo>
                      <a:pt x="100395" y="97609"/>
                      <a:pt x="106124" y="100473"/>
                      <a:pt x="111854" y="106203"/>
                    </a:cubicBezTo>
                    <a:cubicBezTo>
                      <a:pt x="111854" y="106203"/>
                      <a:pt x="114718" y="109068"/>
                      <a:pt x="117583" y="111932"/>
                    </a:cubicBezTo>
                    <a:cubicBezTo>
                      <a:pt x="120448" y="114797"/>
                      <a:pt x="123313" y="111932"/>
                      <a:pt x="123313" y="109068"/>
                    </a:cubicBezTo>
                    <a:cubicBezTo>
                      <a:pt x="117583" y="86150"/>
                      <a:pt x="106124" y="63232"/>
                      <a:pt x="91801" y="43179"/>
                    </a:cubicBezTo>
                    <a:cubicBezTo>
                      <a:pt x="77477" y="25991"/>
                      <a:pt x="63153" y="11667"/>
                      <a:pt x="45965" y="208"/>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15" name="Freeform 14">
                <a:extLst>
                  <a:ext uri="{FF2B5EF4-FFF2-40B4-BE49-F238E27FC236}">
                    <a16:creationId xmlns:a16="http://schemas.microsoft.com/office/drawing/2014/main" id="{EF1FD9F7-3AB3-BF5A-6FFD-1DF39F5CC100}"/>
                  </a:ext>
                </a:extLst>
              </p:cNvPr>
              <p:cNvSpPr/>
              <p:nvPr/>
            </p:nvSpPr>
            <p:spPr>
              <a:xfrm>
                <a:off x="3317827" y="2743536"/>
                <a:ext cx="144422" cy="94535"/>
              </a:xfrm>
              <a:custGeom>
                <a:avLst/>
                <a:gdLst>
                  <a:gd name="connsiteX0" fmla="*/ 88941 w 144422"/>
                  <a:gd name="connsiteY0" fmla="*/ 31711 h 94535"/>
                  <a:gd name="connsiteX1" fmla="*/ 28782 w 144422"/>
                  <a:gd name="connsiteY1" fmla="*/ 199 h 94535"/>
                  <a:gd name="connsiteX2" fmla="*/ 135 w 144422"/>
                  <a:gd name="connsiteY2" fmla="*/ 77547 h 94535"/>
                  <a:gd name="connsiteX3" fmla="*/ 66024 w 144422"/>
                  <a:gd name="connsiteY3" fmla="*/ 80411 h 94535"/>
                  <a:gd name="connsiteX4" fmla="*/ 111859 w 144422"/>
                  <a:gd name="connsiteY4" fmla="*/ 86141 h 94535"/>
                  <a:gd name="connsiteX5" fmla="*/ 131912 w 144422"/>
                  <a:gd name="connsiteY5" fmla="*/ 91870 h 94535"/>
                  <a:gd name="connsiteX6" fmla="*/ 140506 w 144422"/>
                  <a:gd name="connsiteY6" fmla="*/ 94735 h 94535"/>
                  <a:gd name="connsiteX7" fmla="*/ 143371 w 144422"/>
                  <a:gd name="connsiteY7" fmla="*/ 91870 h 94535"/>
                  <a:gd name="connsiteX8" fmla="*/ 88941 w 144422"/>
                  <a:gd name="connsiteY8" fmla="*/ 31711 h 9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422" h="94535">
                    <a:moveTo>
                      <a:pt x="88941" y="31711"/>
                    </a:moveTo>
                    <a:cubicBezTo>
                      <a:pt x="71753" y="17387"/>
                      <a:pt x="51700" y="5929"/>
                      <a:pt x="28782" y="199"/>
                    </a:cubicBezTo>
                    <a:cubicBezTo>
                      <a:pt x="23053" y="25982"/>
                      <a:pt x="11594" y="51764"/>
                      <a:pt x="135" y="77547"/>
                    </a:cubicBezTo>
                    <a:cubicBezTo>
                      <a:pt x="23053" y="83276"/>
                      <a:pt x="43106" y="77547"/>
                      <a:pt x="66024" y="80411"/>
                    </a:cubicBezTo>
                    <a:cubicBezTo>
                      <a:pt x="80347" y="80411"/>
                      <a:pt x="97536" y="83276"/>
                      <a:pt x="111859" y="86141"/>
                    </a:cubicBezTo>
                    <a:cubicBezTo>
                      <a:pt x="117589" y="89005"/>
                      <a:pt x="126183" y="89005"/>
                      <a:pt x="131912" y="91870"/>
                    </a:cubicBezTo>
                    <a:cubicBezTo>
                      <a:pt x="134777" y="91870"/>
                      <a:pt x="137642" y="94735"/>
                      <a:pt x="140506" y="94735"/>
                    </a:cubicBezTo>
                    <a:cubicBezTo>
                      <a:pt x="143371" y="94735"/>
                      <a:pt x="146236" y="91870"/>
                      <a:pt x="143371" y="91870"/>
                    </a:cubicBezTo>
                    <a:cubicBezTo>
                      <a:pt x="129047" y="68952"/>
                      <a:pt x="108994" y="48899"/>
                      <a:pt x="88941" y="31711"/>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16" name="Freeform 15">
                <a:extLst>
                  <a:ext uri="{FF2B5EF4-FFF2-40B4-BE49-F238E27FC236}">
                    <a16:creationId xmlns:a16="http://schemas.microsoft.com/office/drawing/2014/main" id="{C7D33B9F-63FF-8A56-10A5-A3A3A3587979}"/>
                  </a:ext>
                </a:extLst>
              </p:cNvPr>
              <p:cNvSpPr/>
              <p:nvPr/>
            </p:nvSpPr>
            <p:spPr>
              <a:xfrm>
                <a:off x="2647482" y="2966984"/>
                <a:ext cx="381007" cy="97708"/>
              </a:xfrm>
              <a:custGeom>
                <a:avLst/>
                <a:gdLst>
                  <a:gd name="connsiteX0" fmla="*/ 189168 w 381007"/>
                  <a:gd name="connsiteY0" fmla="*/ 20268 h 97708"/>
                  <a:gd name="connsiteX1" fmla="*/ 96 w 381007"/>
                  <a:gd name="connsiteY1" fmla="*/ 215 h 97708"/>
                  <a:gd name="connsiteX2" fmla="*/ 74579 w 381007"/>
                  <a:gd name="connsiteY2" fmla="*/ 48915 h 97708"/>
                  <a:gd name="connsiteX3" fmla="*/ 286568 w 381007"/>
                  <a:gd name="connsiteY3" fmla="*/ 97615 h 97708"/>
                  <a:gd name="connsiteX4" fmla="*/ 381104 w 381007"/>
                  <a:gd name="connsiteY4" fmla="*/ 86157 h 97708"/>
                  <a:gd name="connsiteX5" fmla="*/ 235003 w 381007"/>
                  <a:gd name="connsiteY5" fmla="*/ 46050 h 97708"/>
                  <a:gd name="connsiteX6" fmla="*/ 189168 w 381007"/>
                  <a:gd name="connsiteY6" fmla="*/ 20268 h 97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7" h="97708">
                    <a:moveTo>
                      <a:pt x="189168" y="20268"/>
                    </a:moveTo>
                    <a:cubicBezTo>
                      <a:pt x="117550" y="28862"/>
                      <a:pt x="51661" y="23133"/>
                      <a:pt x="96" y="215"/>
                    </a:cubicBezTo>
                    <a:cubicBezTo>
                      <a:pt x="23014" y="20268"/>
                      <a:pt x="48797" y="34592"/>
                      <a:pt x="74579" y="48915"/>
                    </a:cubicBezTo>
                    <a:cubicBezTo>
                      <a:pt x="137603" y="83292"/>
                      <a:pt x="212086" y="100480"/>
                      <a:pt x="286568" y="97615"/>
                    </a:cubicBezTo>
                    <a:cubicBezTo>
                      <a:pt x="318080" y="97615"/>
                      <a:pt x="349592" y="91886"/>
                      <a:pt x="381104" y="86157"/>
                    </a:cubicBezTo>
                    <a:cubicBezTo>
                      <a:pt x="329539" y="80427"/>
                      <a:pt x="280839" y="66103"/>
                      <a:pt x="235003" y="46050"/>
                    </a:cubicBezTo>
                    <a:cubicBezTo>
                      <a:pt x="220680" y="37456"/>
                      <a:pt x="203492" y="28862"/>
                      <a:pt x="189168" y="20268"/>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17" name="Freeform 16">
                <a:extLst>
                  <a:ext uri="{FF2B5EF4-FFF2-40B4-BE49-F238E27FC236}">
                    <a16:creationId xmlns:a16="http://schemas.microsoft.com/office/drawing/2014/main" id="{417DDA2B-CC13-4A19-DE41-D354AC519D8B}"/>
                  </a:ext>
                </a:extLst>
              </p:cNvPr>
              <p:cNvSpPr/>
              <p:nvPr/>
            </p:nvSpPr>
            <p:spPr>
              <a:xfrm>
                <a:off x="2876660" y="2799557"/>
                <a:ext cx="345039" cy="241909"/>
              </a:xfrm>
              <a:custGeom>
                <a:avLst/>
                <a:gdLst>
                  <a:gd name="connsiteX0" fmla="*/ 343878 w 345039"/>
                  <a:gd name="connsiteY0" fmla="*/ 7211 h 241909"/>
                  <a:gd name="connsiteX1" fmla="*/ 343878 w 345039"/>
                  <a:gd name="connsiteY1" fmla="*/ 1481 h 241909"/>
                  <a:gd name="connsiteX2" fmla="*/ 338148 w 345039"/>
                  <a:gd name="connsiteY2" fmla="*/ 1481 h 241909"/>
                  <a:gd name="connsiteX3" fmla="*/ 183453 w 345039"/>
                  <a:gd name="connsiteY3" fmla="*/ 113206 h 241909"/>
                  <a:gd name="connsiteX4" fmla="*/ 149077 w 345039"/>
                  <a:gd name="connsiteY4" fmla="*/ 130394 h 241909"/>
                  <a:gd name="connsiteX5" fmla="*/ 111 w 345039"/>
                  <a:gd name="connsiteY5" fmla="*/ 179094 h 241909"/>
                  <a:gd name="connsiteX6" fmla="*/ 43082 w 345039"/>
                  <a:gd name="connsiteY6" fmla="*/ 202012 h 241909"/>
                  <a:gd name="connsiteX7" fmla="*/ 186318 w 345039"/>
                  <a:gd name="connsiteY7" fmla="*/ 242118 h 241909"/>
                  <a:gd name="connsiteX8" fmla="*/ 243612 w 345039"/>
                  <a:gd name="connsiteY8" fmla="*/ 216335 h 241909"/>
                  <a:gd name="connsiteX9" fmla="*/ 166265 w 345039"/>
                  <a:gd name="connsiteY9" fmla="*/ 150447 h 241909"/>
                  <a:gd name="connsiteX10" fmla="*/ 343878 w 345039"/>
                  <a:gd name="connsiteY10" fmla="*/ 7211 h 24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5039" h="241909">
                    <a:moveTo>
                      <a:pt x="343878" y="7211"/>
                    </a:moveTo>
                    <a:cubicBezTo>
                      <a:pt x="343878" y="7211"/>
                      <a:pt x="346742" y="4346"/>
                      <a:pt x="343878" y="1481"/>
                    </a:cubicBezTo>
                    <a:cubicBezTo>
                      <a:pt x="341013" y="-1383"/>
                      <a:pt x="338148" y="1481"/>
                      <a:pt x="338148" y="1481"/>
                    </a:cubicBezTo>
                    <a:cubicBezTo>
                      <a:pt x="295177" y="44452"/>
                      <a:pt x="243612" y="81694"/>
                      <a:pt x="183453" y="113206"/>
                    </a:cubicBezTo>
                    <a:cubicBezTo>
                      <a:pt x="171994" y="118935"/>
                      <a:pt x="160536" y="124664"/>
                      <a:pt x="149077" y="130394"/>
                    </a:cubicBezTo>
                    <a:cubicBezTo>
                      <a:pt x="100376" y="153312"/>
                      <a:pt x="48811" y="170500"/>
                      <a:pt x="111" y="179094"/>
                    </a:cubicBezTo>
                    <a:cubicBezTo>
                      <a:pt x="14435" y="187688"/>
                      <a:pt x="28758" y="193418"/>
                      <a:pt x="43082" y="202012"/>
                    </a:cubicBezTo>
                    <a:cubicBezTo>
                      <a:pt x="88918" y="222065"/>
                      <a:pt x="134753" y="236389"/>
                      <a:pt x="186318" y="242118"/>
                    </a:cubicBezTo>
                    <a:cubicBezTo>
                      <a:pt x="206371" y="236389"/>
                      <a:pt x="226424" y="227794"/>
                      <a:pt x="243612" y="216335"/>
                    </a:cubicBezTo>
                    <a:cubicBezTo>
                      <a:pt x="217830" y="196282"/>
                      <a:pt x="192047" y="173365"/>
                      <a:pt x="166265" y="150447"/>
                    </a:cubicBezTo>
                    <a:cubicBezTo>
                      <a:pt x="246477" y="113206"/>
                      <a:pt x="303772" y="61641"/>
                      <a:pt x="343878" y="7211"/>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18" name="Freeform 17">
                <a:extLst>
                  <a:ext uri="{FF2B5EF4-FFF2-40B4-BE49-F238E27FC236}">
                    <a16:creationId xmlns:a16="http://schemas.microsoft.com/office/drawing/2014/main" id="{3067A282-825C-8142-EE39-EBA346592AEA}"/>
                  </a:ext>
                </a:extLst>
              </p:cNvPr>
              <p:cNvSpPr/>
              <p:nvPr/>
            </p:nvSpPr>
            <p:spPr>
              <a:xfrm>
                <a:off x="2487058" y="2474252"/>
                <a:ext cx="143235" cy="277877"/>
              </a:xfrm>
              <a:custGeom>
                <a:avLst/>
                <a:gdLst>
                  <a:gd name="connsiteX0" fmla="*/ 45912 w 143235"/>
                  <a:gd name="connsiteY0" fmla="*/ 252282 h 277877"/>
                  <a:gd name="connsiteX1" fmla="*/ 57371 w 143235"/>
                  <a:gd name="connsiteY1" fmla="*/ 258011 h 277877"/>
                  <a:gd name="connsiteX2" fmla="*/ 100342 w 143235"/>
                  <a:gd name="connsiteY2" fmla="*/ 272335 h 277877"/>
                  <a:gd name="connsiteX3" fmla="*/ 143313 w 143235"/>
                  <a:gd name="connsiteY3" fmla="*/ 278065 h 277877"/>
                  <a:gd name="connsiteX4" fmla="*/ 126124 w 143235"/>
                  <a:gd name="connsiteY4" fmla="*/ 232229 h 277877"/>
                  <a:gd name="connsiteX5" fmla="*/ 108936 w 143235"/>
                  <a:gd name="connsiteY5" fmla="*/ 157746 h 277877"/>
                  <a:gd name="connsiteX6" fmla="*/ 106071 w 143235"/>
                  <a:gd name="connsiteY6" fmla="*/ 131964 h 277877"/>
                  <a:gd name="connsiteX7" fmla="*/ 103207 w 143235"/>
                  <a:gd name="connsiteY7" fmla="*/ 109046 h 277877"/>
                  <a:gd name="connsiteX8" fmla="*/ 103207 w 143235"/>
                  <a:gd name="connsiteY8" fmla="*/ 97587 h 277877"/>
                  <a:gd name="connsiteX9" fmla="*/ 103207 w 143235"/>
                  <a:gd name="connsiteY9" fmla="*/ 54616 h 277877"/>
                  <a:gd name="connsiteX10" fmla="*/ 60236 w 143235"/>
                  <a:gd name="connsiteY10" fmla="*/ 40293 h 277877"/>
                  <a:gd name="connsiteX11" fmla="*/ 54506 w 143235"/>
                  <a:gd name="connsiteY11" fmla="*/ 37428 h 277877"/>
                  <a:gd name="connsiteX12" fmla="*/ 37318 w 143235"/>
                  <a:gd name="connsiteY12" fmla="*/ 23104 h 277877"/>
                  <a:gd name="connsiteX13" fmla="*/ 31589 w 143235"/>
                  <a:gd name="connsiteY13" fmla="*/ 11646 h 277877"/>
                  <a:gd name="connsiteX14" fmla="*/ 28724 w 143235"/>
                  <a:gd name="connsiteY14" fmla="*/ 187 h 277877"/>
                  <a:gd name="connsiteX15" fmla="*/ 11536 w 143235"/>
                  <a:gd name="connsiteY15" fmla="*/ 54616 h 277877"/>
                  <a:gd name="connsiteX16" fmla="*/ 5806 w 143235"/>
                  <a:gd name="connsiteY16" fmla="*/ 77534 h 277877"/>
                  <a:gd name="connsiteX17" fmla="*/ 77 w 143235"/>
                  <a:gd name="connsiteY17" fmla="*/ 123370 h 277877"/>
                  <a:gd name="connsiteX18" fmla="*/ 77 w 143235"/>
                  <a:gd name="connsiteY18" fmla="*/ 134829 h 277877"/>
                  <a:gd name="connsiteX19" fmla="*/ 77 w 143235"/>
                  <a:gd name="connsiteY19" fmla="*/ 169205 h 277877"/>
                  <a:gd name="connsiteX20" fmla="*/ 2942 w 143235"/>
                  <a:gd name="connsiteY20" fmla="*/ 212176 h 277877"/>
                  <a:gd name="connsiteX21" fmla="*/ 45912 w 143235"/>
                  <a:gd name="connsiteY21" fmla="*/ 252282 h 277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3235" h="277877">
                    <a:moveTo>
                      <a:pt x="45912" y="252282"/>
                    </a:moveTo>
                    <a:cubicBezTo>
                      <a:pt x="48777" y="255147"/>
                      <a:pt x="51642" y="255147"/>
                      <a:pt x="57371" y="258011"/>
                    </a:cubicBezTo>
                    <a:cubicBezTo>
                      <a:pt x="71695" y="263741"/>
                      <a:pt x="86018" y="269470"/>
                      <a:pt x="100342" y="272335"/>
                    </a:cubicBezTo>
                    <a:cubicBezTo>
                      <a:pt x="114666" y="275200"/>
                      <a:pt x="128989" y="278065"/>
                      <a:pt x="143313" y="278065"/>
                    </a:cubicBezTo>
                    <a:cubicBezTo>
                      <a:pt x="137583" y="263741"/>
                      <a:pt x="131854" y="249417"/>
                      <a:pt x="126124" y="232229"/>
                    </a:cubicBezTo>
                    <a:cubicBezTo>
                      <a:pt x="117530" y="209311"/>
                      <a:pt x="111801" y="183529"/>
                      <a:pt x="108936" y="157746"/>
                    </a:cubicBezTo>
                    <a:cubicBezTo>
                      <a:pt x="108936" y="149152"/>
                      <a:pt x="106071" y="140558"/>
                      <a:pt x="106071" y="131964"/>
                    </a:cubicBezTo>
                    <a:cubicBezTo>
                      <a:pt x="106071" y="126234"/>
                      <a:pt x="106071" y="117640"/>
                      <a:pt x="103207" y="109046"/>
                    </a:cubicBezTo>
                    <a:cubicBezTo>
                      <a:pt x="103207" y="106181"/>
                      <a:pt x="103207" y="100452"/>
                      <a:pt x="103207" y="97587"/>
                    </a:cubicBezTo>
                    <a:cubicBezTo>
                      <a:pt x="103207" y="83264"/>
                      <a:pt x="103207" y="68940"/>
                      <a:pt x="103207" y="54616"/>
                    </a:cubicBezTo>
                    <a:cubicBezTo>
                      <a:pt x="86018" y="51752"/>
                      <a:pt x="71695" y="48887"/>
                      <a:pt x="60236" y="40293"/>
                    </a:cubicBezTo>
                    <a:cubicBezTo>
                      <a:pt x="57371" y="40293"/>
                      <a:pt x="57371" y="37428"/>
                      <a:pt x="54506" y="37428"/>
                    </a:cubicBezTo>
                    <a:cubicBezTo>
                      <a:pt x="48777" y="34563"/>
                      <a:pt x="43048" y="28834"/>
                      <a:pt x="37318" y="23104"/>
                    </a:cubicBezTo>
                    <a:cubicBezTo>
                      <a:pt x="34453" y="20240"/>
                      <a:pt x="31589" y="17375"/>
                      <a:pt x="31589" y="11646"/>
                    </a:cubicBezTo>
                    <a:cubicBezTo>
                      <a:pt x="28724" y="8781"/>
                      <a:pt x="28724" y="3051"/>
                      <a:pt x="28724" y="187"/>
                    </a:cubicBezTo>
                    <a:cubicBezTo>
                      <a:pt x="22995" y="17375"/>
                      <a:pt x="17265" y="34563"/>
                      <a:pt x="11536" y="54616"/>
                    </a:cubicBezTo>
                    <a:cubicBezTo>
                      <a:pt x="8671" y="60346"/>
                      <a:pt x="8671" y="68940"/>
                      <a:pt x="5806" y="77534"/>
                    </a:cubicBezTo>
                    <a:cubicBezTo>
                      <a:pt x="2942" y="91858"/>
                      <a:pt x="77" y="106181"/>
                      <a:pt x="77" y="123370"/>
                    </a:cubicBezTo>
                    <a:cubicBezTo>
                      <a:pt x="77" y="126234"/>
                      <a:pt x="77" y="131964"/>
                      <a:pt x="77" y="134829"/>
                    </a:cubicBezTo>
                    <a:cubicBezTo>
                      <a:pt x="77" y="146287"/>
                      <a:pt x="77" y="157746"/>
                      <a:pt x="77" y="169205"/>
                    </a:cubicBezTo>
                    <a:cubicBezTo>
                      <a:pt x="77" y="183529"/>
                      <a:pt x="77" y="197852"/>
                      <a:pt x="2942" y="212176"/>
                    </a:cubicBezTo>
                    <a:cubicBezTo>
                      <a:pt x="11536" y="226500"/>
                      <a:pt x="28724" y="240823"/>
                      <a:pt x="45912" y="252282"/>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19" name="Freeform 18">
                <a:extLst>
                  <a:ext uri="{FF2B5EF4-FFF2-40B4-BE49-F238E27FC236}">
                    <a16:creationId xmlns:a16="http://schemas.microsoft.com/office/drawing/2014/main" id="{279B22A0-721D-EC7C-152D-5E3723742100}"/>
                  </a:ext>
                </a:extLst>
              </p:cNvPr>
              <p:cNvSpPr/>
              <p:nvPr/>
            </p:nvSpPr>
            <p:spPr>
              <a:xfrm>
                <a:off x="2630294" y="2369849"/>
                <a:ext cx="379416" cy="385145"/>
              </a:xfrm>
              <a:custGeom>
                <a:avLst/>
                <a:gdLst>
                  <a:gd name="connsiteX0" fmla="*/ 31607 w 379416"/>
                  <a:gd name="connsiteY0" fmla="*/ 161881 h 385145"/>
                  <a:gd name="connsiteX1" fmla="*/ 95 w 379416"/>
                  <a:gd name="connsiteY1" fmla="*/ 164745 h 385145"/>
                  <a:gd name="connsiteX2" fmla="*/ 95 w 379416"/>
                  <a:gd name="connsiteY2" fmla="*/ 196257 h 385145"/>
                  <a:gd name="connsiteX3" fmla="*/ 95 w 379416"/>
                  <a:gd name="connsiteY3" fmla="*/ 196257 h 385145"/>
                  <a:gd name="connsiteX4" fmla="*/ 95 w 379416"/>
                  <a:gd name="connsiteY4" fmla="*/ 207716 h 385145"/>
                  <a:gd name="connsiteX5" fmla="*/ 95 w 379416"/>
                  <a:gd name="connsiteY5" fmla="*/ 224905 h 385145"/>
                  <a:gd name="connsiteX6" fmla="*/ 14419 w 379416"/>
                  <a:gd name="connsiteY6" fmla="*/ 305117 h 385145"/>
                  <a:gd name="connsiteX7" fmla="*/ 43066 w 379416"/>
                  <a:gd name="connsiteY7" fmla="*/ 385329 h 385145"/>
                  <a:gd name="connsiteX8" fmla="*/ 235002 w 379416"/>
                  <a:gd name="connsiteY8" fmla="*/ 342358 h 385145"/>
                  <a:gd name="connsiteX9" fmla="*/ 166249 w 379416"/>
                  <a:gd name="connsiteY9" fmla="*/ 196257 h 385145"/>
                  <a:gd name="connsiteX10" fmla="*/ 154790 w 379416"/>
                  <a:gd name="connsiteY10" fmla="*/ 170475 h 385145"/>
                  <a:gd name="connsiteX11" fmla="*/ 192031 w 379416"/>
                  <a:gd name="connsiteY11" fmla="*/ 153287 h 385145"/>
                  <a:gd name="connsiteX12" fmla="*/ 372509 w 379416"/>
                  <a:gd name="connsiteY12" fmla="*/ 15780 h 385145"/>
                  <a:gd name="connsiteX13" fmla="*/ 378238 w 379416"/>
                  <a:gd name="connsiteY13" fmla="*/ 7186 h 385145"/>
                  <a:gd name="connsiteX14" fmla="*/ 378238 w 379416"/>
                  <a:gd name="connsiteY14" fmla="*/ 1456 h 385145"/>
                  <a:gd name="connsiteX15" fmla="*/ 372509 w 379416"/>
                  <a:gd name="connsiteY15" fmla="*/ 1456 h 385145"/>
                  <a:gd name="connsiteX16" fmla="*/ 352456 w 379416"/>
                  <a:gd name="connsiteY16" fmla="*/ 18645 h 385145"/>
                  <a:gd name="connsiteX17" fmla="*/ 214949 w 379416"/>
                  <a:gd name="connsiteY17" fmla="*/ 104586 h 385145"/>
                  <a:gd name="connsiteX18" fmla="*/ 143331 w 379416"/>
                  <a:gd name="connsiteY18" fmla="*/ 133233 h 385145"/>
                  <a:gd name="connsiteX19" fmla="*/ 74578 w 379416"/>
                  <a:gd name="connsiteY19" fmla="*/ 153287 h 385145"/>
                  <a:gd name="connsiteX20" fmla="*/ 31607 w 379416"/>
                  <a:gd name="connsiteY20" fmla="*/ 161881 h 385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9416" h="385145">
                    <a:moveTo>
                      <a:pt x="31607" y="161881"/>
                    </a:moveTo>
                    <a:cubicBezTo>
                      <a:pt x="20148" y="161881"/>
                      <a:pt x="8689" y="164745"/>
                      <a:pt x="95" y="164745"/>
                    </a:cubicBezTo>
                    <a:cubicBezTo>
                      <a:pt x="95" y="176204"/>
                      <a:pt x="95" y="184798"/>
                      <a:pt x="95" y="196257"/>
                    </a:cubicBezTo>
                    <a:lnTo>
                      <a:pt x="95" y="196257"/>
                    </a:lnTo>
                    <a:cubicBezTo>
                      <a:pt x="95" y="199122"/>
                      <a:pt x="95" y="201987"/>
                      <a:pt x="95" y="207716"/>
                    </a:cubicBezTo>
                    <a:cubicBezTo>
                      <a:pt x="95" y="213446"/>
                      <a:pt x="95" y="219175"/>
                      <a:pt x="95" y="224905"/>
                    </a:cubicBezTo>
                    <a:cubicBezTo>
                      <a:pt x="2960" y="253552"/>
                      <a:pt x="8689" y="279334"/>
                      <a:pt x="14419" y="305117"/>
                    </a:cubicBezTo>
                    <a:cubicBezTo>
                      <a:pt x="20148" y="333764"/>
                      <a:pt x="31607" y="359546"/>
                      <a:pt x="43066" y="385329"/>
                    </a:cubicBezTo>
                    <a:cubicBezTo>
                      <a:pt x="100360" y="382464"/>
                      <a:pt x="166249" y="368141"/>
                      <a:pt x="235002" y="342358"/>
                    </a:cubicBezTo>
                    <a:cubicBezTo>
                      <a:pt x="206355" y="293658"/>
                      <a:pt x="183437" y="242093"/>
                      <a:pt x="166249" y="196257"/>
                    </a:cubicBezTo>
                    <a:cubicBezTo>
                      <a:pt x="163384" y="187663"/>
                      <a:pt x="160519" y="179069"/>
                      <a:pt x="154790" y="170475"/>
                    </a:cubicBezTo>
                    <a:cubicBezTo>
                      <a:pt x="166249" y="164745"/>
                      <a:pt x="180573" y="159016"/>
                      <a:pt x="192031" y="153287"/>
                    </a:cubicBezTo>
                    <a:cubicBezTo>
                      <a:pt x="272244" y="116045"/>
                      <a:pt x="335267" y="64480"/>
                      <a:pt x="372509" y="15780"/>
                    </a:cubicBezTo>
                    <a:cubicBezTo>
                      <a:pt x="375373" y="12915"/>
                      <a:pt x="378238" y="10051"/>
                      <a:pt x="378238" y="7186"/>
                    </a:cubicBezTo>
                    <a:cubicBezTo>
                      <a:pt x="378238" y="7186"/>
                      <a:pt x="381103" y="4321"/>
                      <a:pt x="378238" y="1456"/>
                    </a:cubicBezTo>
                    <a:cubicBezTo>
                      <a:pt x="375373" y="-1408"/>
                      <a:pt x="372509" y="1456"/>
                      <a:pt x="372509" y="1456"/>
                    </a:cubicBezTo>
                    <a:cubicBezTo>
                      <a:pt x="366779" y="4321"/>
                      <a:pt x="361050" y="10051"/>
                      <a:pt x="352456" y="18645"/>
                    </a:cubicBezTo>
                    <a:cubicBezTo>
                      <a:pt x="315214" y="50157"/>
                      <a:pt x="269379" y="78804"/>
                      <a:pt x="214949" y="104586"/>
                    </a:cubicBezTo>
                    <a:cubicBezTo>
                      <a:pt x="192031" y="116045"/>
                      <a:pt x="166249" y="124639"/>
                      <a:pt x="143331" y="133233"/>
                    </a:cubicBezTo>
                    <a:cubicBezTo>
                      <a:pt x="120413" y="141828"/>
                      <a:pt x="97496" y="147557"/>
                      <a:pt x="74578" y="153287"/>
                    </a:cubicBezTo>
                    <a:cubicBezTo>
                      <a:pt x="60254" y="156151"/>
                      <a:pt x="45931" y="159016"/>
                      <a:pt x="31607" y="161881"/>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20" name="Freeform 19">
                <a:extLst>
                  <a:ext uri="{FF2B5EF4-FFF2-40B4-BE49-F238E27FC236}">
                    <a16:creationId xmlns:a16="http://schemas.microsoft.com/office/drawing/2014/main" id="{3B819E9F-D830-D6E1-5A8E-9109F342FA16}"/>
                  </a:ext>
                </a:extLst>
              </p:cNvPr>
              <p:cNvSpPr/>
              <p:nvPr/>
            </p:nvSpPr>
            <p:spPr>
              <a:xfrm>
                <a:off x="2530029" y="2265127"/>
                <a:ext cx="146100" cy="226312"/>
              </a:xfrm>
              <a:custGeom>
                <a:avLst/>
                <a:gdLst>
                  <a:gd name="connsiteX0" fmla="*/ 17268 w 146100"/>
                  <a:gd name="connsiteY0" fmla="*/ 206430 h 226312"/>
                  <a:gd name="connsiteX1" fmla="*/ 40186 w 146100"/>
                  <a:gd name="connsiteY1" fmla="*/ 220754 h 226312"/>
                  <a:gd name="connsiteX2" fmla="*/ 48780 w 146100"/>
                  <a:gd name="connsiteY2" fmla="*/ 223618 h 226312"/>
                  <a:gd name="connsiteX3" fmla="*/ 65968 w 146100"/>
                  <a:gd name="connsiteY3" fmla="*/ 226483 h 226312"/>
                  <a:gd name="connsiteX4" fmla="*/ 68833 w 146100"/>
                  <a:gd name="connsiteY4" fmla="*/ 206430 h 226312"/>
                  <a:gd name="connsiteX5" fmla="*/ 71698 w 146100"/>
                  <a:gd name="connsiteY5" fmla="*/ 189242 h 226312"/>
                  <a:gd name="connsiteX6" fmla="*/ 83157 w 146100"/>
                  <a:gd name="connsiteY6" fmla="*/ 137677 h 226312"/>
                  <a:gd name="connsiteX7" fmla="*/ 126128 w 146100"/>
                  <a:gd name="connsiteY7" fmla="*/ 34547 h 226312"/>
                  <a:gd name="connsiteX8" fmla="*/ 140451 w 146100"/>
                  <a:gd name="connsiteY8" fmla="*/ 8764 h 226312"/>
                  <a:gd name="connsiteX9" fmla="*/ 146181 w 146100"/>
                  <a:gd name="connsiteY9" fmla="*/ 170 h 226312"/>
                  <a:gd name="connsiteX10" fmla="*/ 108939 w 146100"/>
                  <a:gd name="connsiteY10" fmla="*/ 28817 h 226312"/>
                  <a:gd name="connsiteX11" fmla="*/ 60239 w 146100"/>
                  <a:gd name="connsiteY11" fmla="*/ 83247 h 226312"/>
                  <a:gd name="connsiteX12" fmla="*/ 80 w 146100"/>
                  <a:gd name="connsiteY12" fmla="*/ 174918 h 226312"/>
                  <a:gd name="connsiteX13" fmla="*/ 5809 w 146100"/>
                  <a:gd name="connsiteY13" fmla="*/ 192106 h 226312"/>
                  <a:gd name="connsiteX14" fmla="*/ 17268 w 146100"/>
                  <a:gd name="connsiteY14" fmla="*/ 206430 h 226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100" h="226312">
                    <a:moveTo>
                      <a:pt x="17268" y="206430"/>
                    </a:moveTo>
                    <a:cubicBezTo>
                      <a:pt x="22998" y="212160"/>
                      <a:pt x="31592" y="217889"/>
                      <a:pt x="40186" y="220754"/>
                    </a:cubicBezTo>
                    <a:cubicBezTo>
                      <a:pt x="43051" y="220754"/>
                      <a:pt x="45915" y="223618"/>
                      <a:pt x="48780" y="223618"/>
                    </a:cubicBezTo>
                    <a:cubicBezTo>
                      <a:pt x="54510" y="226483"/>
                      <a:pt x="60239" y="226483"/>
                      <a:pt x="65968" y="226483"/>
                    </a:cubicBezTo>
                    <a:cubicBezTo>
                      <a:pt x="65968" y="220754"/>
                      <a:pt x="68833" y="212160"/>
                      <a:pt x="68833" y="206430"/>
                    </a:cubicBezTo>
                    <a:cubicBezTo>
                      <a:pt x="68833" y="200701"/>
                      <a:pt x="71698" y="194971"/>
                      <a:pt x="71698" y="189242"/>
                    </a:cubicBezTo>
                    <a:cubicBezTo>
                      <a:pt x="74563" y="172053"/>
                      <a:pt x="80292" y="154865"/>
                      <a:pt x="83157" y="137677"/>
                    </a:cubicBezTo>
                    <a:cubicBezTo>
                      <a:pt x="94616" y="100435"/>
                      <a:pt x="108939" y="66059"/>
                      <a:pt x="126128" y="34547"/>
                    </a:cubicBezTo>
                    <a:cubicBezTo>
                      <a:pt x="131857" y="25953"/>
                      <a:pt x="134722" y="17359"/>
                      <a:pt x="140451" y="8764"/>
                    </a:cubicBezTo>
                    <a:cubicBezTo>
                      <a:pt x="143316" y="5900"/>
                      <a:pt x="143316" y="3035"/>
                      <a:pt x="146181" y="170"/>
                    </a:cubicBezTo>
                    <a:cubicBezTo>
                      <a:pt x="131857" y="8764"/>
                      <a:pt x="120398" y="17359"/>
                      <a:pt x="108939" y="28817"/>
                    </a:cubicBezTo>
                    <a:cubicBezTo>
                      <a:pt x="91751" y="46006"/>
                      <a:pt x="74563" y="63194"/>
                      <a:pt x="60239" y="83247"/>
                    </a:cubicBezTo>
                    <a:cubicBezTo>
                      <a:pt x="37321" y="111894"/>
                      <a:pt x="17268" y="140542"/>
                      <a:pt x="80" y="174918"/>
                    </a:cubicBezTo>
                    <a:cubicBezTo>
                      <a:pt x="80" y="180648"/>
                      <a:pt x="2945" y="186377"/>
                      <a:pt x="5809" y="192106"/>
                    </a:cubicBezTo>
                    <a:cubicBezTo>
                      <a:pt x="5809" y="194971"/>
                      <a:pt x="11539" y="200701"/>
                      <a:pt x="17268" y="206430"/>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21" name="Freeform 20">
                <a:extLst>
                  <a:ext uri="{FF2B5EF4-FFF2-40B4-BE49-F238E27FC236}">
                    <a16:creationId xmlns:a16="http://schemas.microsoft.com/office/drawing/2014/main" id="{00AAD40E-DBE0-2BD6-D27E-95E50A5DD8B4}"/>
                  </a:ext>
                </a:extLst>
              </p:cNvPr>
              <p:cNvSpPr/>
              <p:nvPr/>
            </p:nvSpPr>
            <p:spPr>
              <a:xfrm>
                <a:off x="2630294" y="2253668"/>
                <a:ext cx="131777" cy="243501"/>
              </a:xfrm>
              <a:custGeom>
                <a:avLst/>
                <a:gdLst>
                  <a:gd name="connsiteX0" fmla="*/ 8681 w 131777"/>
                  <a:gd name="connsiteY0" fmla="*/ 172053 h 243501"/>
                  <a:gd name="connsiteX1" fmla="*/ 5816 w 131777"/>
                  <a:gd name="connsiteY1" fmla="*/ 192106 h 243501"/>
                  <a:gd name="connsiteX2" fmla="*/ 86 w 131777"/>
                  <a:gd name="connsiteY2" fmla="*/ 243671 h 243501"/>
                  <a:gd name="connsiteX3" fmla="*/ 83163 w 131777"/>
                  <a:gd name="connsiteY3" fmla="*/ 235077 h 243501"/>
                  <a:gd name="connsiteX4" fmla="*/ 131864 w 131777"/>
                  <a:gd name="connsiteY4" fmla="*/ 220753 h 243501"/>
                  <a:gd name="connsiteX5" fmla="*/ 126134 w 131777"/>
                  <a:gd name="connsiteY5" fmla="*/ 203565 h 243501"/>
                  <a:gd name="connsiteX6" fmla="*/ 106081 w 131777"/>
                  <a:gd name="connsiteY6" fmla="*/ 134812 h 243501"/>
                  <a:gd name="connsiteX7" fmla="*/ 100352 w 131777"/>
                  <a:gd name="connsiteY7" fmla="*/ 111894 h 243501"/>
                  <a:gd name="connsiteX8" fmla="*/ 91758 w 131777"/>
                  <a:gd name="connsiteY8" fmla="*/ 77517 h 243501"/>
                  <a:gd name="connsiteX9" fmla="*/ 80299 w 131777"/>
                  <a:gd name="connsiteY9" fmla="*/ 20223 h 243501"/>
                  <a:gd name="connsiteX10" fmla="*/ 74569 w 131777"/>
                  <a:gd name="connsiteY10" fmla="*/ 3035 h 243501"/>
                  <a:gd name="connsiteX11" fmla="*/ 74569 w 131777"/>
                  <a:gd name="connsiteY11" fmla="*/ 170 h 243501"/>
                  <a:gd name="connsiteX12" fmla="*/ 71704 w 131777"/>
                  <a:gd name="connsiteY12" fmla="*/ 5899 h 243501"/>
                  <a:gd name="connsiteX13" fmla="*/ 57381 w 131777"/>
                  <a:gd name="connsiteY13" fmla="*/ 31682 h 243501"/>
                  <a:gd name="connsiteX14" fmla="*/ 23004 w 131777"/>
                  <a:gd name="connsiteY14" fmla="*/ 123353 h 243501"/>
                  <a:gd name="connsiteX15" fmla="*/ 8681 w 131777"/>
                  <a:gd name="connsiteY15" fmla="*/ 172053 h 2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1777" h="243501">
                    <a:moveTo>
                      <a:pt x="8681" y="172053"/>
                    </a:moveTo>
                    <a:cubicBezTo>
                      <a:pt x="8681" y="177783"/>
                      <a:pt x="5816" y="186377"/>
                      <a:pt x="5816" y="192106"/>
                    </a:cubicBezTo>
                    <a:cubicBezTo>
                      <a:pt x="2951" y="209295"/>
                      <a:pt x="86" y="226483"/>
                      <a:pt x="86" y="243671"/>
                    </a:cubicBezTo>
                    <a:cubicBezTo>
                      <a:pt x="25869" y="243671"/>
                      <a:pt x="54516" y="240807"/>
                      <a:pt x="83163" y="235077"/>
                    </a:cubicBezTo>
                    <a:cubicBezTo>
                      <a:pt x="100352" y="232212"/>
                      <a:pt x="114675" y="226483"/>
                      <a:pt x="131864" y="220753"/>
                    </a:cubicBezTo>
                    <a:cubicBezTo>
                      <a:pt x="128999" y="215024"/>
                      <a:pt x="128999" y="209295"/>
                      <a:pt x="126134" y="203565"/>
                    </a:cubicBezTo>
                    <a:cubicBezTo>
                      <a:pt x="117540" y="180647"/>
                      <a:pt x="111811" y="157730"/>
                      <a:pt x="106081" y="134812"/>
                    </a:cubicBezTo>
                    <a:cubicBezTo>
                      <a:pt x="106081" y="126218"/>
                      <a:pt x="103216" y="117624"/>
                      <a:pt x="100352" y="111894"/>
                    </a:cubicBezTo>
                    <a:cubicBezTo>
                      <a:pt x="97487" y="100435"/>
                      <a:pt x="94622" y="88976"/>
                      <a:pt x="91758" y="77517"/>
                    </a:cubicBezTo>
                    <a:cubicBezTo>
                      <a:pt x="86028" y="54600"/>
                      <a:pt x="83163" y="37411"/>
                      <a:pt x="80299" y="20223"/>
                    </a:cubicBezTo>
                    <a:cubicBezTo>
                      <a:pt x="77434" y="14494"/>
                      <a:pt x="77434" y="8764"/>
                      <a:pt x="74569" y="3035"/>
                    </a:cubicBezTo>
                    <a:cubicBezTo>
                      <a:pt x="74569" y="3035"/>
                      <a:pt x="74569" y="170"/>
                      <a:pt x="74569" y="170"/>
                    </a:cubicBezTo>
                    <a:cubicBezTo>
                      <a:pt x="74569" y="3035"/>
                      <a:pt x="71704" y="5899"/>
                      <a:pt x="71704" y="5899"/>
                    </a:cubicBezTo>
                    <a:cubicBezTo>
                      <a:pt x="65975" y="14494"/>
                      <a:pt x="63110" y="23088"/>
                      <a:pt x="57381" y="31682"/>
                    </a:cubicBezTo>
                    <a:cubicBezTo>
                      <a:pt x="43057" y="60329"/>
                      <a:pt x="31598" y="91841"/>
                      <a:pt x="23004" y="123353"/>
                    </a:cubicBezTo>
                    <a:cubicBezTo>
                      <a:pt x="17275" y="137677"/>
                      <a:pt x="11545" y="154865"/>
                      <a:pt x="8681" y="172053"/>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22" name="Freeform 21">
                <a:extLst>
                  <a:ext uri="{FF2B5EF4-FFF2-40B4-BE49-F238E27FC236}">
                    <a16:creationId xmlns:a16="http://schemas.microsoft.com/office/drawing/2014/main" id="{9506FA11-3F63-C2BA-7498-BC6734008091}"/>
                  </a:ext>
                </a:extLst>
              </p:cNvPr>
              <p:cNvSpPr/>
              <p:nvPr/>
            </p:nvSpPr>
            <p:spPr>
              <a:xfrm>
                <a:off x="2501382" y="2737806"/>
                <a:ext cx="292201" cy="221657"/>
              </a:xfrm>
              <a:custGeom>
                <a:avLst/>
                <a:gdLst>
                  <a:gd name="connsiteX0" fmla="*/ 292284 w 292201"/>
                  <a:gd name="connsiteY0" fmla="*/ 220787 h 221657"/>
                  <a:gd name="connsiteX1" fmla="*/ 171966 w 292201"/>
                  <a:gd name="connsiteY1" fmla="*/ 91874 h 221657"/>
                  <a:gd name="connsiteX2" fmla="*/ 149048 w 292201"/>
                  <a:gd name="connsiteY2" fmla="*/ 51768 h 221657"/>
                  <a:gd name="connsiteX3" fmla="*/ 68836 w 292201"/>
                  <a:gd name="connsiteY3" fmla="*/ 40309 h 221657"/>
                  <a:gd name="connsiteX4" fmla="*/ 34460 w 292201"/>
                  <a:gd name="connsiteY4" fmla="*/ 28850 h 221657"/>
                  <a:gd name="connsiteX5" fmla="*/ 25866 w 292201"/>
                  <a:gd name="connsiteY5" fmla="*/ 23121 h 221657"/>
                  <a:gd name="connsiteX6" fmla="*/ 83 w 292201"/>
                  <a:gd name="connsiteY6" fmla="*/ 203 h 221657"/>
                  <a:gd name="connsiteX7" fmla="*/ 20136 w 292201"/>
                  <a:gd name="connsiteY7" fmla="*/ 60362 h 221657"/>
                  <a:gd name="connsiteX8" fmla="*/ 23001 w 292201"/>
                  <a:gd name="connsiteY8" fmla="*/ 68956 h 221657"/>
                  <a:gd name="connsiteX9" fmla="*/ 40189 w 292201"/>
                  <a:gd name="connsiteY9" fmla="*/ 100468 h 221657"/>
                  <a:gd name="connsiteX10" fmla="*/ 57377 w 292201"/>
                  <a:gd name="connsiteY10" fmla="*/ 126251 h 221657"/>
                  <a:gd name="connsiteX11" fmla="*/ 88889 w 292201"/>
                  <a:gd name="connsiteY11" fmla="*/ 169222 h 221657"/>
                  <a:gd name="connsiteX12" fmla="*/ 292284 w 292201"/>
                  <a:gd name="connsiteY12" fmla="*/ 220787 h 221657"/>
                  <a:gd name="connsiteX13" fmla="*/ 292284 w 292201"/>
                  <a:gd name="connsiteY13" fmla="*/ 220787 h 22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201" h="221657">
                    <a:moveTo>
                      <a:pt x="292284" y="220787"/>
                    </a:moveTo>
                    <a:cubicBezTo>
                      <a:pt x="246449" y="186410"/>
                      <a:pt x="203478" y="140574"/>
                      <a:pt x="171966" y="91874"/>
                    </a:cubicBezTo>
                    <a:cubicBezTo>
                      <a:pt x="163372" y="80415"/>
                      <a:pt x="154778" y="66092"/>
                      <a:pt x="149048" y="51768"/>
                    </a:cubicBezTo>
                    <a:cubicBezTo>
                      <a:pt x="120401" y="51768"/>
                      <a:pt x="91754" y="48903"/>
                      <a:pt x="68836" y="40309"/>
                    </a:cubicBezTo>
                    <a:cubicBezTo>
                      <a:pt x="57377" y="40309"/>
                      <a:pt x="45919" y="34580"/>
                      <a:pt x="34460" y="28850"/>
                    </a:cubicBezTo>
                    <a:cubicBezTo>
                      <a:pt x="31595" y="25986"/>
                      <a:pt x="28730" y="25986"/>
                      <a:pt x="25866" y="23121"/>
                    </a:cubicBezTo>
                    <a:cubicBezTo>
                      <a:pt x="14407" y="17392"/>
                      <a:pt x="5812" y="8797"/>
                      <a:pt x="83" y="203"/>
                    </a:cubicBezTo>
                    <a:cubicBezTo>
                      <a:pt x="5812" y="20256"/>
                      <a:pt x="11542" y="40309"/>
                      <a:pt x="20136" y="60362"/>
                    </a:cubicBezTo>
                    <a:cubicBezTo>
                      <a:pt x="20136" y="63227"/>
                      <a:pt x="23001" y="66092"/>
                      <a:pt x="23001" y="68956"/>
                    </a:cubicBezTo>
                    <a:cubicBezTo>
                      <a:pt x="28730" y="80415"/>
                      <a:pt x="34460" y="89010"/>
                      <a:pt x="40189" y="100468"/>
                    </a:cubicBezTo>
                    <a:cubicBezTo>
                      <a:pt x="45919" y="109063"/>
                      <a:pt x="51648" y="117657"/>
                      <a:pt x="57377" y="126251"/>
                    </a:cubicBezTo>
                    <a:cubicBezTo>
                      <a:pt x="65972" y="140574"/>
                      <a:pt x="77430" y="154898"/>
                      <a:pt x="88889" y="169222"/>
                    </a:cubicBezTo>
                    <a:cubicBezTo>
                      <a:pt x="134725" y="209328"/>
                      <a:pt x="209208" y="226516"/>
                      <a:pt x="292284" y="220787"/>
                    </a:cubicBezTo>
                    <a:lnTo>
                      <a:pt x="292284" y="220787"/>
                    </a:lnTo>
                    <a:close/>
                  </a:path>
                </a:pathLst>
              </a:custGeom>
              <a:grpFill/>
              <a:ln w="28647" cap="flat">
                <a:noFill/>
                <a:prstDash val="solid"/>
                <a:miter/>
              </a:ln>
            </p:spPr>
            <p:txBody>
              <a:bodyPr rtlCol="0" anchor="ctr"/>
              <a:lstStyle/>
              <a:p>
                <a:endParaRPr lang="en-US" b="0" i="0" dirty="0">
                  <a:latin typeface="Sun Life New Text" pitchFamily="2" charset="77"/>
                </a:endParaRPr>
              </a:p>
            </p:txBody>
          </p:sp>
          <p:sp>
            <p:nvSpPr>
              <p:cNvPr id="23" name="Freeform 22">
                <a:extLst>
                  <a:ext uri="{FF2B5EF4-FFF2-40B4-BE49-F238E27FC236}">
                    <a16:creationId xmlns:a16="http://schemas.microsoft.com/office/drawing/2014/main" id="{4DE8FF5C-027B-76A4-C29A-BED5CC984EC1}"/>
                  </a:ext>
                </a:extLst>
              </p:cNvPr>
              <p:cNvSpPr/>
              <p:nvPr/>
            </p:nvSpPr>
            <p:spPr>
              <a:xfrm>
                <a:off x="2693318" y="2558920"/>
                <a:ext cx="476816" cy="396604"/>
              </a:xfrm>
              <a:custGeom>
                <a:avLst/>
                <a:gdLst>
                  <a:gd name="connsiteX0" fmla="*/ 255063 w 476816"/>
                  <a:gd name="connsiteY0" fmla="*/ 156165 h 396604"/>
                  <a:gd name="connsiteX1" fmla="*/ 192039 w 476816"/>
                  <a:gd name="connsiteY1" fmla="*/ 184812 h 396604"/>
                  <a:gd name="connsiteX2" fmla="*/ 103 w 476816"/>
                  <a:gd name="connsiteY2" fmla="*/ 233512 h 396604"/>
                  <a:gd name="connsiteX3" fmla="*/ 23021 w 476816"/>
                  <a:gd name="connsiteY3" fmla="*/ 270754 h 396604"/>
                  <a:gd name="connsiteX4" fmla="*/ 146204 w 476816"/>
                  <a:gd name="connsiteY4" fmla="*/ 396801 h 396604"/>
                  <a:gd name="connsiteX5" fmla="*/ 312357 w 476816"/>
                  <a:gd name="connsiteY5" fmla="*/ 348101 h 396604"/>
                  <a:gd name="connsiteX6" fmla="*/ 212092 w 476816"/>
                  <a:gd name="connsiteY6" fmla="*/ 216324 h 396604"/>
                  <a:gd name="connsiteX7" fmla="*/ 246469 w 476816"/>
                  <a:gd name="connsiteY7" fmla="*/ 199136 h 396604"/>
                  <a:gd name="connsiteX8" fmla="*/ 475647 w 476816"/>
                  <a:gd name="connsiteY8" fmla="*/ 7199 h 396604"/>
                  <a:gd name="connsiteX9" fmla="*/ 475647 w 476816"/>
                  <a:gd name="connsiteY9" fmla="*/ 1470 h 396604"/>
                  <a:gd name="connsiteX10" fmla="*/ 469917 w 476816"/>
                  <a:gd name="connsiteY10" fmla="*/ 1470 h 396604"/>
                  <a:gd name="connsiteX11" fmla="*/ 255063 w 476816"/>
                  <a:gd name="connsiteY11" fmla="*/ 156165 h 39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6816" h="396604">
                    <a:moveTo>
                      <a:pt x="255063" y="156165"/>
                    </a:moveTo>
                    <a:cubicBezTo>
                      <a:pt x="235010" y="167624"/>
                      <a:pt x="214957" y="176218"/>
                      <a:pt x="192039" y="184812"/>
                    </a:cubicBezTo>
                    <a:cubicBezTo>
                      <a:pt x="123286" y="210595"/>
                      <a:pt x="57397" y="227783"/>
                      <a:pt x="103" y="233512"/>
                    </a:cubicBezTo>
                    <a:cubicBezTo>
                      <a:pt x="5832" y="244971"/>
                      <a:pt x="14427" y="259295"/>
                      <a:pt x="23021" y="270754"/>
                    </a:cubicBezTo>
                    <a:cubicBezTo>
                      <a:pt x="57397" y="322319"/>
                      <a:pt x="97503" y="362425"/>
                      <a:pt x="146204" y="396801"/>
                    </a:cubicBezTo>
                    <a:cubicBezTo>
                      <a:pt x="197769" y="388207"/>
                      <a:pt x="255063" y="373884"/>
                      <a:pt x="312357" y="348101"/>
                    </a:cubicBezTo>
                    <a:cubicBezTo>
                      <a:pt x="275116" y="305130"/>
                      <a:pt x="243604" y="262160"/>
                      <a:pt x="212092" y="216324"/>
                    </a:cubicBezTo>
                    <a:cubicBezTo>
                      <a:pt x="223551" y="210595"/>
                      <a:pt x="235010" y="204865"/>
                      <a:pt x="246469" y="199136"/>
                    </a:cubicBezTo>
                    <a:cubicBezTo>
                      <a:pt x="352464" y="147571"/>
                      <a:pt x="432676" y="75953"/>
                      <a:pt x="475647" y="7199"/>
                    </a:cubicBezTo>
                    <a:cubicBezTo>
                      <a:pt x="475647" y="7199"/>
                      <a:pt x="478511" y="4335"/>
                      <a:pt x="475647" y="1470"/>
                    </a:cubicBezTo>
                    <a:cubicBezTo>
                      <a:pt x="472782" y="-1395"/>
                      <a:pt x="469917" y="1470"/>
                      <a:pt x="469917" y="1470"/>
                    </a:cubicBezTo>
                    <a:cubicBezTo>
                      <a:pt x="415487" y="58764"/>
                      <a:pt x="343869" y="113194"/>
                      <a:pt x="255063" y="156165"/>
                    </a:cubicBezTo>
                    <a:close/>
                  </a:path>
                </a:pathLst>
              </a:custGeom>
              <a:grpFill/>
              <a:ln w="28647" cap="flat">
                <a:noFill/>
                <a:prstDash val="solid"/>
                <a:miter/>
              </a:ln>
            </p:spPr>
            <p:txBody>
              <a:bodyPr rtlCol="0" anchor="ctr"/>
              <a:lstStyle/>
              <a:p>
                <a:endParaRPr lang="en-US" b="0" i="0" dirty="0">
                  <a:latin typeface="Sun Life New Text" pitchFamily="2" charset="77"/>
                </a:endParaRPr>
              </a:p>
            </p:txBody>
          </p:sp>
        </p:grpSp>
      </p:grpSp>
      <p:sp>
        <p:nvSpPr>
          <p:cNvPr id="31" name="Text Placeholder 15">
            <a:extLst>
              <a:ext uri="{FF2B5EF4-FFF2-40B4-BE49-F238E27FC236}">
                <a16:creationId xmlns:a16="http://schemas.microsoft.com/office/drawing/2014/main" id="{D9678C5F-E321-24A2-9722-4861ADE7224A}"/>
              </a:ext>
            </a:extLst>
          </p:cNvPr>
          <p:cNvSpPr>
            <a:spLocks noGrp="1"/>
          </p:cNvSpPr>
          <p:nvPr>
            <p:ph type="body" sz="quarter" idx="13" hasCustomPrompt="1"/>
          </p:nvPr>
        </p:nvSpPr>
        <p:spPr>
          <a:xfrm>
            <a:off x="227191" y="1311274"/>
            <a:ext cx="4273372" cy="504825"/>
          </a:xfrm>
        </p:spPr>
        <p:txBody>
          <a:bodyPr anchor="t" anchorCtr="0">
            <a:noAutofit/>
          </a:bodyPr>
          <a:lstStyle>
            <a:lvl1pPr marL="0" indent="0">
              <a:buNone/>
              <a:defRPr sz="3200" b="0" i="0">
                <a:solidFill>
                  <a:schemeClr val="tx2"/>
                </a:solidFill>
                <a:latin typeface="Sun Life New Display" pitchFamily="2" charset="77"/>
              </a:defRPr>
            </a:lvl1pPr>
            <a:lvl2pPr marL="342900" indent="0">
              <a:buNone/>
              <a:defRPr sz="800">
                <a:solidFill>
                  <a:schemeClr val="tx1"/>
                </a:solidFill>
                <a:latin typeface="+mj-lt"/>
              </a:defRPr>
            </a:lvl2pPr>
            <a:lvl3pPr marL="685800" indent="0">
              <a:buNone/>
              <a:defRPr sz="800">
                <a:solidFill>
                  <a:schemeClr val="tx1"/>
                </a:solidFill>
                <a:latin typeface="+mj-lt"/>
              </a:defRPr>
            </a:lvl3pPr>
            <a:lvl4pPr marL="1028700" indent="0">
              <a:buNone/>
              <a:defRPr sz="800">
                <a:solidFill>
                  <a:schemeClr val="tx1"/>
                </a:solidFill>
                <a:latin typeface="+mj-lt"/>
              </a:defRPr>
            </a:lvl4pPr>
            <a:lvl5pPr marL="1371600" indent="0">
              <a:buNone/>
              <a:defRPr sz="800">
                <a:solidFill>
                  <a:schemeClr val="tx1"/>
                </a:solidFill>
                <a:latin typeface="+mj-lt"/>
              </a:defRPr>
            </a:lvl5pPr>
          </a:lstStyle>
          <a:p>
            <a:pPr lvl="0"/>
            <a:r>
              <a:rPr lang="en-US"/>
              <a:t>Thank you!</a:t>
            </a:r>
          </a:p>
        </p:txBody>
      </p:sp>
      <p:sp>
        <p:nvSpPr>
          <p:cNvPr id="32" name="Text Placeholder 32">
            <a:extLst>
              <a:ext uri="{FF2B5EF4-FFF2-40B4-BE49-F238E27FC236}">
                <a16:creationId xmlns:a16="http://schemas.microsoft.com/office/drawing/2014/main" id="{C64F0BBE-BB57-8A72-5D5E-B1F1A9186A56}"/>
              </a:ext>
            </a:extLst>
          </p:cNvPr>
          <p:cNvSpPr>
            <a:spLocks noGrp="1"/>
          </p:cNvSpPr>
          <p:nvPr>
            <p:ph type="body" sz="quarter" idx="48"/>
          </p:nvPr>
        </p:nvSpPr>
        <p:spPr>
          <a:xfrm>
            <a:off x="223202" y="2218265"/>
            <a:ext cx="4273372" cy="424923"/>
          </a:xfrm>
        </p:spPr>
        <p:txBody>
          <a:bodyPr>
            <a:noAutofit/>
          </a:bodyPr>
          <a:lstStyle>
            <a:lvl1pPr marL="0" indent="0">
              <a:lnSpc>
                <a:spcPct val="114000"/>
              </a:lnSpc>
              <a:buNone/>
              <a:defRPr sz="800">
                <a:solidFill>
                  <a:schemeClr val="tx1"/>
                </a:solidFill>
              </a:defRPr>
            </a:lvl1pPr>
            <a:lvl2pPr marL="342900" indent="0">
              <a:lnSpc>
                <a:spcPct val="114000"/>
              </a:lnSpc>
              <a:buNone/>
              <a:defRPr sz="800">
                <a:solidFill>
                  <a:schemeClr val="tx1"/>
                </a:solidFill>
              </a:defRPr>
            </a:lvl2pPr>
            <a:lvl3pPr marL="685800" indent="0">
              <a:buNone/>
              <a:defRPr sz="800">
                <a:solidFill>
                  <a:schemeClr val="tx1"/>
                </a:solidFill>
              </a:defRPr>
            </a:lvl3pPr>
            <a:lvl4pPr marL="1028700" indent="0">
              <a:buNone/>
              <a:defRPr sz="800">
                <a:solidFill>
                  <a:schemeClr val="tx1"/>
                </a:solidFill>
              </a:defRPr>
            </a:lvl4pPr>
            <a:lvl5pPr marL="1371600" indent="0">
              <a:buNone/>
              <a:defRPr sz="800">
                <a:solidFill>
                  <a:schemeClr val="tx1"/>
                </a:solidFill>
              </a:defRPr>
            </a:lvl5pPr>
          </a:lstStyle>
          <a:p>
            <a:pPr lvl="0"/>
            <a:r>
              <a:rPr lang="en-US"/>
              <a:t>Click to edit Master text styles</a:t>
            </a:r>
          </a:p>
          <a:p>
            <a:pPr lvl="1"/>
            <a:r>
              <a:rPr lang="en-US"/>
              <a:t>Second level</a:t>
            </a:r>
          </a:p>
        </p:txBody>
      </p:sp>
      <p:sp>
        <p:nvSpPr>
          <p:cNvPr id="33" name="Text Placeholder 9">
            <a:extLst>
              <a:ext uri="{FF2B5EF4-FFF2-40B4-BE49-F238E27FC236}">
                <a16:creationId xmlns:a16="http://schemas.microsoft.com/office/drawing/2014/main" id="{9604316D-684B-6900-65F7-1AA5180E6A89}"/>
              </a:ext>
            </a:extLst>
          </p:cNvPr>
          <p:cNvSpPr>
            <a:spLocks noGrp="1"/>
          </p:cNvSpPr>
          <p:nvPr>
            <p:ph type="body" sz="quarter" idx="35" hasCustomPrompt="1"/>
          </p:nvPr>
        </p:nvSpPr>
        <p:spPr>
          <a:xfrm>
            <a:off x="223201" y="2802100"/>
            <a:ext cx="4277362" cy="130013"/>
          </a:xfrm>
        </p:spPr>
        <p:txBody>
          <a:bodyPr anchor="t" anchorCtr="0">
            <a:noAutofit/>
          </a:bodyPr>
          <a:lstStyle>
            <a:lvl1pPr marL="0" indent="0">
              <a:buNone/>
              <a:defRPr sz="900" b="1">
                <a:solidFill>
                  <a:schemeClr val="tx1"/>
                </a:solidFill>
              </a:defRPr>
            </a:lvl1pPr>
            <a:lvl2pPr marL="342900" indent="0">
              <a:buNone/>
              <a:defRPr sz="1000">
                <a:solidFill>
                  <a:schemeClr val="tx2"/>
                </a:solidFill>
              </a:defRPr>
            </a:lvl2pPr>
            <a:lvl3pPr marL="685800" indent="0">
              <a:buNone/>
              <a:defRPr sz="900">
                <a:solidFill>
                  <a:schemeClr val="tx2"/>
                </a:solidFill>
              </a:defRPr>
            </a:lvl3pPr>
            <a:lvl4pPr marL="1028700" indent="0">
              <a:buNone/>
              <a:defRPr sz="800">
                <a:solidFill>
                  <a:schemeClr val="tx2"/>
                </a:solidFill>
              </a:defRPr>
            </a:lvl4pPr>
            <a:lvl5pPr marL="1371600" indent="0">
              <a:buNone/>
              <a:defRPr sz="800">
                <a:solidFill>
                  <a:schemeClr val="tx2"/>
                </a:solidFill>
              </a:defRPr>
            </a:lvl5pPr>
          </a:lstStyle>
          <a:p>
            <a:pPr lvl="0"/>
            <a:r>
              <a:rPr lang="en-US" err="1"/>
              <a:t>Subheader goes here.</a:t>
            </a:r>
          </a:p>
        </p:txBody>
      </p:sp>
      <p:sp>
        <p:nvSpPr>
          <p:cNvPr id="34" name="Text Placeholder 32">
            <a:extLst>
              <a:ext uri="{FF2B5EF4-FFF2-40B4-BE49-F238E27FC236}">
                <a16:creationId xmlns:a16="http://schemas.microsoft.com/office/drawing/2014/main" id="{FB5FD910-3ECF-9943-4349-315FC34D275B}"/>
              </a:ext>
            </a:extLst>
          </p:cNvPr>
          <p:cNvSpPr>
            <a:spLocks noGrp="1"/>
          </p:cNvSpPr>
          <p:nvPr>
            <p:ph type="body" sz="quarter" idx="39" hasCustomPrompt="1"/>
          </p:nvPr>
        </p:nvSpPr>
        <p:spPr>
          <a:xfrm>
            <a:off x="211587" y="3040063"/>
            <a:ext cx="2091876" cy="792162"/>
          </a:xfrm>
        </p:spPr>
        <p:txBody>
          <a:bodyPr>
            <a:noAutofit/>
          </a:bodyPr>
          <a:lstStyle>
            <a:lvl1pPr marL="0" indent="0">
              <a:lnSpc>
                <a:spcPct val="114000"/>
              </a:lnSpc>
              <a:spcBef>
                <a:spcPct val="0"/>
              </a:spcBef>
              <a:spcAft>
                <a:spcPts val="400"/>
              </a:spcAft>
              <a:buNone/>
              <a:defRPr sz="800">
                <a:solidFill>
                  <a:schemeClr val="tx1"/>
                </a:solidFill>
              </a:defRPr>
            </a:lvl1pPr>
            <a:lvl2pPr marL="342900" indent="0">
              <a:buNone/>
              <a:defRPr sz="800">
                <a:solidFill>
                  <a:schemeClr val="tx1"/>
                </a:solidFill>
              </a:defRPr>
            </a:lvl2pPr>
            <a:lvl3pPr marL="685800" indent="0">
              <a:buNone/>
              <a:defRPr sz="800">
                <a:solidFill>
                  <a:schemeClr val="tx1"/>
                </a:solidFill>
              </a:defRPr>
            </a:lvl3pPr>
            <a:lvl4pPr marL="1028700" indent="0">
              <a:buNone/>
              <a:defRPr sz="800">
                <a:solidFill>
                  <a:schemeClr val="tx1"/>
                </a:solidFill>
              </a:defRPr>
            </a:lvl4pPr>
            <a:lvl5pPr marL="1371600" indent="0">
              <a:buNone/>
              <a:defRPr sz="800">
                <a:solidFill>
                  <a:schemeClr val="tx1"/>
                </a:solidFill>
              </a:defRPr>
            </a:lvl5pPr>
          </a:lstStyle>
          <a:p>
            <a:pPr lvl="0"/>
            <a:r>
              <a:rPr lang="en-US"/>
              <a:t>First Last</a:t>
            </a:r>
          </a:p>
          <a:p>
            <a:pPr lvl="0"/>
            <a:r>
              <a:rPr lang="en-US"/>
              <a:t>Job title</a:t>
            </a:r>
          </a:p>
          <a:p>
            <a:pPr lvl="0"/>
            <a:r>
              <a:rPr lang="en-US"/>
              <a:t>Phone:</a:t>
            </a:r>
          </a:p>
          <a:p>
            <a:pPr lvl="0"/>
            <a:r>
              <a:rPr lang="en-US"/>
              <a:t>Email:</a:t>
            </a:r>
          </a:p>
        </p:txBody>
      </p:sp>
      <p:sp>
        <p:nvSpPr>
          <p:cNvPr id="35" name="Text Placeholder 32">
            <a:extLst>
              <a:ext uri="{FF2B5EF4-FFF2-40B4-BE49-F238E27FC236}">
                <a16:creationId xmlns:a16="http://schemas.microsoft.com/office/drawing/2014/main" id="{6DEC4525-2F72-AF17-2487-47102802FD1E}"/>
              </a:ext>
            </a:extLst>
          </p:cNvPr>
          <p:cNvSpPr>
            <a:spLocks noGrp="1"/>
          </p:cNvSpPr>
          <p:nvPr>
            <p:ph type="body" sz="quarter" idx="49" hasCustomPrompt="1"/>
          </p:nvPr>
        </p:nvSpPr>
        <p:spPr>
          <a:xfrm>
            <a:off x="2411412" y="3040063"/>
            <a:ext cx="2089151" cy="792162"/>
          </a:xfrm>
        </p:spPr>
        <p:txBody>
          <a:bodyPr>
            <a:noAutofit/>
          </a:bodyPr>
          <a:lstStyle>
            <a:lvl1pPr marL="0" indent="0">
              <a:lnSpc>
                <a:spcPct val="114000"/>
              </a:lnSpc>
              <a:spcBef>
                <a:spcPct val="0"/>
              </a:spcBef>
              <a:spcAft>
                <a:spcPts val="400"/>
              </a:spcAft>
              <a:buNone/>
              <a:defRPr sz="800">
                <a:solidFill>
                  <a:schemeClr val="tx1"/>
                </a:solidFill>
              </a:defRPr>
            </a:lvl1pPr>
            <a:lvl2pPr marL="342900" indent="0">
              <a:buNone/>
              <a:defRPr sz="800">
                <a:solidFill>
                  <a:schemeClr val="tx1"/>
                </a:solidFill>
              </a:defRPr>
            </a:lvl2pPr>
            <a:lvl3pPr marL="685800" indent="0">
              <a:buNone/>
              <a:defRPr sz="800">
                <a:solidFill>
                  <a:schemeClr val="tx1"/>
                </a:solidFill>
              </a:defRPr>
            </a:lvl3pPr>
            <a:lvl4pPr marL="1028700" indent="0">
              <a:buNone/>
              <a:defRPr sz="800">
                <a:solidFill>
                  <a:schemeClr val="tx1"/>
                </a:solidFill>
              </a:defRPr>
            </a:lvl4pPr>
            <a:lvl5pPr marL="1371600" indent="0">
              <a:buNone/>
              <a:defRPr sz="800">
                <a:solidFill>
                  <a:schemeClr val="tx1"/>
                </a:solidFill>
              </a:defRPr>
            </a:lvl5pPr>
          </a:lstStyle>
          <a:p>
            <a:pPr lvl="0"/>
            <a:r>
              <a:rPr lang="en-US"/>
              <a:t>First Last</a:t>
            </a:r>
          </a:p>
          <a:p>
            <a:pPr lvl="0"/>
            <a:r>
              <a:rPr lang="en-US"/>
              <a:t>Job title</a:t>
            </a:r>
          </a:p>
          <a:p>
            <a:pPr lvl="0"/>
            <a:r>
              <a:rPr lang="en-US"/>
              <a:t>Phone:</a:t>
            </a:r>
          </a:p>
          <a:p>
            <a:pPr lvl="0"/>
            <a:r>
              <a:rPr lang="en-US"/>
              <a:t>Email:</a:t>
            </a:r>
          </a:p>
        </p:txBody>
      </p:sp>
    </p:spTree>
    <p:extLst>
      <p:ext uri="{BB962C8B-B14F-4D97-AF65-F5344CB8AC3E}">
        <p14:creationId xmlns:p14="http://schemas.microsoft.com/office/powerpoint/2010/main" val="136121455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of Contents">
    <p:bg>
      <p:bgPr>
        <a:solidFill>
          <a:schemeClr val="accent2"/>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215900" y="4948238"/>
            <a:ext cx="264621" cy="195262"/>
          </a:xfrm>
        </p:spPr>
        <p:txBody>
          <a:bodyPr/>
          <a:lstStyle/>
          <a:p>
            <a:fld id="{9FA635D2-B142-BE49-AECA-6169441F1F99}" type="slidenum">
              <a:rPr lang="en-US" smtClean="0"/>
              <a:t>‹#›</a:t>
            </a:fld>
            <a:endParaRPr lang="en-US" dirty="0"/>
          </a:p>
        </p:txBody>
      </p:sp>
      <p:sp>
        <p:nvSpPr>
          <p:cNvPr id="9" name="Title 1">
            <a:extLst>
              <a:ext uri="{FF2B5EF4-FFF2-40B4-BE49-F238E27FC236}">
                <a16:creationId xmlns:a16="http://schemas.microsoft.com/office/drawing/2014/main" id="{44726DB1-B7E6-1774-F331-3A22F3BF643F}"/>
              </a:ext>
            </a:extLst>
          </p:cNvPr>
          <p:cNvSpPr>
            <a:spLocks noGrp="1"/>
          </p:cNvSpPr>
          <p:nvPr>
            <p:ph type="ctrTitle" hasCustomPrompt="1"/>
          </p:nvPr>
        </p:nvSpPr>
        <p:spPr>
          <a:xfrm>
            <a:off x="215899" y="1419224"/>
            <a:ext cx="2089607" cy="1116013"/>
          </a:xfrm>
        </p:spPr>
        <p:txBody>
          <a:bodyPr anchor="ctr" anchorCtr="0">
            <a:noAutofit/>
          </a:bodyPr>
          <a:lstStyle>
            <a:lvl1pPr algn="l">
              <a:defRPr sz="3200">
                <a:solidFill>
                  <a:schemeClr val="tx2"/>
                </a:solidFill>
              </a:defRPr>
            </a:lvl1pPr>
          </a:lstStyle>
          <a:p>
            <a:r>
              <a:rPr lang="en-US"/>
              <a:t>Table of</a:t>
            </a:r>
            <a:br>
              <a:rPr lang="en-US"/>
            </a:br>
            <a:r>
              <a:rPr lang="en-US"/>
              <a:t>contents.</a:t>
            </a:r>
          </a:p>
        </p:txBody>
      </p:sp>
      <p:sp>
        <p:nvSpPr>
          <p:cNvPr id="11" name="Text Placeholder 10">
            <a:extLst>
              <a:ext uri="{FF2B5EF4-FFF2-40B4-BE49-F238E27FC236}">
                <a16:creationId xmlns:a16="http://schemas.microsoft.com/office/drawing/2014/main" id="{0A3387E6-AEDC-1EEF-F5B5-55F1233CAAFD}"/>
              </a:ext>
            </a:extLst>
          </p:cNvPr>
          <p:cNvSpPr>
            <a:spLocks noGrp="1"/>
          </p:cNvSpPr>
          <p:nvPr>
            <p:ph type="body" sz="quarter" idx="13" hasCustomPrompt="1"/>
          </p:nvPr>
        </p:nvSpPr>
        <p:spPr>
          <a:xfrm>
            <a:off x="2411413" y="1311275"/>
            <a:ext cx="647700" cy="401247"/>
          </a:xfrm>
        </p:spPr>
        <p:txBody>
          <a:bodyPr>
            <a:noAutofit/>
          </a:bodyPr>
          <a:lstStyle>
            <a:lvl1pPr marL="0" indent="0">
              <a:buNone/>
              <a:defRPr sz="2800" b="0" i="0">
                <a:solidFill>
                  <a:schemeClr val="tx2"/>
                </a:solidFill>
                <a:latin typeface="Sun Life New Display" pitchFamily="2"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01.</a:t>
            </a:r>
          </a:p>
        </p:txBody>
      </p:sp>
      <p:sp>
        <p:nvSpPr>
          <p:cNvPr id="12" name="Text Placeholder 10">
            <a:extLst>
              <a:ext uri="{FF2B5EF4-FFF2-40B4-BE49-F238E27FC236}">
                <a16:creationId xmlns:a16="http://schemas.microsoft.com/office/drawing/2014/main" id="{7A4626EC-51F0-97F1-2D9E-32E394B5A7C1}"/>
              </a:ext>
            </a:extLst>
          </p:cNvPr>
          <p:cNvSpPr>
            <a:spLocks noGrp="1"/>
          </p:cNvSpPr>
          <p:nvPr>
            <p:ph type="body" sz="quarter" idx="14" hasCustomPrompt="1"/>
          </p:nvPr>
        </p:nvSpPr>
        <p:spPr>
          <a:xfrm>
            <a:off x="4615994" y="1311275"/>
            <a:ext cx="647700" cy="401247"/>
          </a:xfrm>
        </p:spPr>
        <p:txBody>
          <a:bodyPr>
            <a:noAutofit/>
          </a:bodyPr>
          <a:lstStyle>
            <a:lvl1pPr marL="0" indent="0">
              <a:buNone/>
              <a:defRPr sz="2800" b="0" i="0">
                <a:solidFill>
                  <a:schemeClr val="tx2"/>
                </a:solidFill>
                <a:latin typeface="Sun Life New Display" pitchFamily="2"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02.</a:t>
            </a:r>
          </a:p>
        </p:txBody>
      </p:sp>
      <p:sp>
        <p:nvSpPr>
          <p:cNvPr id="13" name="Text Placeholder 10">
            <a:extLst>
              <a:ext uri="{FF2B5EF4-FFF2-40B4-BE49-F238E27FC236}">
                <a16:creationId xmlns:a16="http://schemas.microsoft.com/office/drawing/2014/main" id="{8CB200F9-6303-78EB-9E3A-11D192A3D6FB}"/>
              </a:ext>
            </a:extLst>
          </p:cNvPr>
          <p:cNvSpPr>
            <a:spLocks noGrp="1"/>
          </p:cNvSpPr>
          <p:nvPr>
            <p:ph type="body" sz="quarter" idx="15" hasCustomPrompt="1"/>
          </p:nvPr>
        </p:nvSpPr>
        <p:spPr>
          <a:xfrm>
            <a:off x="6845627" y="1311275"/>
            <a:ext cx="647700" cy="401247"/>
          </a:xfrm>
        </p:spPr>
        <p:txBody>
          <a:bodyPr>
            <a:noAutofit/>
          </a:bodyPr>
          <a:lstStyle>
            <a:lvl1pPr marL="0" indent="0">
              <a:buNone/>
              <a:defRPr sz="2800" b="0" i="0">
                <a:solidFill>
                  <a:schemeClr val="tx2"/>
                </a:solidFill>
                <a:latin typeface="Sun Life New Display" pitchFamily="2"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03.</a:t>
            </a:r>
          </a:p>
        </p:txBody>
      </p:sp>
      <p:sp>
        <p:nvSpPr>
          <p:cNvPr id="14" name="Text Placeholder 10">
            <a:extLst>
              <a:ext uri="{FF2B5EF4-FFF2-40B4-BE49-F238E27FC236}">
                <a16:creationId xmlns:a16="http://schemas.microsoft.com/office/drawing/2014/main" id="{D8644989-7F22-2D6A-8DAB-DEDFFCBA056F}"/>
              </a:ext>
            </a:extLst>
          </p:cNvPr>
          <p:cNvSpPr>
            <a:spLocks noGrp="1"/>
          </p:cNvSpPr>
          <p:nvPr>
            <p:ph type="body" sz="quarter" idx="16" hasCustomPrompt="1"/>
          </p:nvPr>
        </p:nvSpPr>
        <p:spPr>
          <a:xfrm>
            <a:off x="2411413" y="2932113"/>
            <a:ext cx="647700" cy="403142"/>
          </a:xfrm>
        </p:spPr>
        <p:txBody>
          <a:bodyPr>
            <a:noAutofit/>
          </a:bodyPr>
          <a:lstStyle>
            <a:lvl1pPr marL="0" indent="0">
              <a:buNone/>
              <a:defRPr sz="2800" b="0" i="0">
                <a:solidFill>
                  <a:schemeClr val="tx2"/>
                </a:solidFill>
                <a:latin typeface="Sun Life New Display" pitchFamily="2"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04.</a:t>
            </a:r>
          </a:p>
        </p:txBody>
      </p:sp>
      <p:sp>
        <p:nvSpPr>
          <p:cNvPr id="15" name="Text Placeholder 10">
            <a:extLst>
              <a:ext uri="{FF2B5EF4-FFF2-40B4-BE49-F238E27FC236}">
                <a16:creationId xmlns:a16="http://schemas.microsoft.com/office/drawing/2014/main" id="{41BC573E-68DD-3A53-8495-2D83C448F86F}"/>
              </a:ext>
            </a:extLst>
          </p:cNvPr>
          <p:cNvSpPr>
            <a:spLocks noGrp="1"/>
          </p:cNvSpPr>
          <p:nvPr>
            <p:ph type="body" sz="quarter" idx="17" hasCustomPrompt="1"/>
          </p:nvPr>
        </p:nvSpPr>
        <p:spPr>
          <a:xfrm>
            <a:off x="4615994" y="2932113"/>
            <a:ext cx="647700" cy="403142"/>
          </a:xfrm>
        </p:spPr>
        <p:txBody>
          <a:bodyPr>
            <a:noAutofit/>
          </a:bodyPr>
          <a:lstStyle>
            <a:lvl1pPr marL="0" indent="0">
              <a:buNone/>
              <a:defRPr sz="2800" b="0" i="0">
                <a:solidFill>
                  <a:schemeClr val="tx2"/>
                </a:solidFill>
                <a:latin typeface="Sun Life New Display" pitchFamily="2"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05.</a:t>
            </a:r>
          </a:p>
        </p:txBody>
      </p:sp>
      <p:sp>
        <p:nvSpPr>
          <p:cNvPr id="16" name="Text Placeholder 10">
            <a:extLst>
              <a:ext uri="{FF2B5EF4-FFF2-40B4-BE49-F238E27FC236}">
                <a16:creationId xmlns:a16="http://schemas.microsoft.com/office/drawing/2014/main" id="{9F1AF766-EF3A-C147-4975-4E61F2964BEF}"/>
              </a:ext>
            </a:extLst>
          </p:cNvPr>
          <p:cNvSpPr>
            <a:spLocks noGrp="1"/>
          </p:cNvSpPr>
          <p:nvPr>
            <p:ph type="body" sz="quarter" idx="18" hasCustomPrompt="1"/>
          </p:nvPr>
        </p:nvSpPr>
        <p:spPr>
          <a:xfrm>
            <a:off x="6845627" y="2932113"/>
            <a:ext cx="647700" cy="403142"/>
          </a:xfrm>
        </p:spPr>
        <p:txBody>
          <a:bodyPr>
            <a:noAutofit/>
          </a:bodyPr>
          <a:lstStyle>
            <a:lvl1pPr marL="0" indent="0">
              <a:buNone/>
              <a:defRPr sz="2800" b="0" i="0">
                <a:solidFill>
                  <a:schemeClr val="tx2"/>
                </a:solidFill>
                <a:latin typeface="Sun Life New Display" pitchFamily="2"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06.</a:t>
            </a:r>
          </a:p>
        </p:txBody>
      </p:sp>
      <p:sp>
        <p:nvSpPr>
          <p:cNvPr id="18" name="Text Placeholder 17">
            <a:extLst>
              <a:ext uri="{FF2B5EF4-FFF2-40B4-BE49-F238E27FC236}">
                <a16:creationId xmlns:a16="http://schemas.microsoft.com/office/drawing/2014/main" id="{7C354461-06FE-8570-AD97-25189E294D69}"/>
              </a:ext>
            </a:extLst>
          </p:cNvPr>
          <p:cNvSpPr>
            <a:spLocks noGrp="1"/>
          </p:cNvSpPr>
          <p:nvPr>
            <p:ph type="body" sz="quarter" idx="19" hasCustomPrompt="1"/>
          </p:nvPr>
        </p:nvSpPr>
        <p:spPr>
          <a:xfrm>
            <a:off x="2411413" y="1816100"/>
            <a:ext cx="2098675" cy="125413"/>
          </a:xfrm>
        </p:spPr>
        <p:txBody>
          <a:bodyPr>
            <a:noAutofit/>
          </a:bodyPr>
          <a:lstStyle>
            <a:lvl1pPr marL="0" indent="0">
              <a:buNone/>
              <a:defRPr sz="1000" b="0" i="0">
                <a:solidFill>
                  <a:schemeClr val="tx2"/>
                </a:solidFill>
                <a:latin typeface="Sun Life New Text" pitchFamily="2" charset="77"/>
              </a:defRPr>
            </a:lvl1pPr>
            <a:lvl2pPr marL="342900" indent="0">
              <a:buNone/>
              <a:defRPr>
                <a:solidFill>
                  <a:schemeClr val="tx2"/>
                </a:solidFill>
                <a:latin typeface="+mn-lt"/>
              </a:defRPr>
            </a:lvl2pPr>
            <a:lvl3pPr marL="685800" indent="0">
              <a:buNone/>
              <a:defRPr>
                <a:solidFill>
                  <a:schemeClr val="tx2"/>
                </a:solidFill>
                <a:latin typeface="+mn-lt"/>
              </a:defRPr>
            </a:lvl3pPr>
            <a:lvl4pPr marL="1028700" indent="0">
              <a:buNone/>
              <a:defRPr>
                <a:solidFill>
                  <a:schemeClr val="tx2"/>
                </a:solidFill>
                <a:latin typeface="+mn-lt"/>
              </a:defRPr>
            </a:lvl4pPr>
            <a:lvl5pPr marL="1371600" indent="0">
              <a:buNone/>
              <a:defRPr>
                <a:solidFill>
                  <a:schemeClr val="tx2"/>
                </a:solidFill>
                <a:latin typeface="+mn-lt"/>
              </a:defRPr>
            </a:lvl5pPr>
          </a:lstStyle>
          <a:p>
            <a:pPr lvl="0"/>
            <a:r>
              <a:rPr lang="en-US"/>
              <a:t>Section title goes here.</a:t>
            </a:r>
          </a:p>
        </p:txBody>
      </p:sp>
      <p:sp>
        <p:nvSpPr>
          <p:cNvPr id="19" name="Text Placeholder 17">
            <a:extLst>
              <a:ext uri="{FF2B5EF4-FFF2-40B4-BE49-F238E27FC236}">
                <a16:creationId xmlns:a16="http://schemas.microsoft.com/office/drawing/2014/main" id="{D6DDE41C-EE2D-AE60-0664-7A0FC9C6A54F}"/>
              </a:ext>
            </a:extLst>
          </p:cNvPr>
          <p:cNvSpPr>
            <a:spLocks noGrp="1"/>
          </p:cNvSpPr>
          <p:nvPr>
            <p:ph type="body" sz="quarter" idx="20" hasCustomPrompt="1"/>
          </p:nvPr>
        </p:nvSpPr>
        <p:spPr>
          <a:xfrm>
            <a:off x="4615994" y="1816100"/>
            <a:ext cx="2098675" cy="125413"/>
          </a:xfrm>
        </p:spPr>
        <p:txBody>
          <a:bodyPr>
            <a:noAutofit/>
          </a:bodyPr>
          <a:lstStyle>
            <a:lvl1pPr marL="0" indent="0">
              <a:buNone/>
              <a:defRPr sz="1000" b="0" i="0">
                <a:solidFill>
                  <a:schemeClr val="tx2"/>
                </a:solidFill>
                <a:latin typeface="Sun Life New Text" pitchFamily="2" charset="77"/>
              </a:defRPr>
            </a:lvl1pPr>
            <a:lvl2pPr marL="342900" indent="0">
              <a:buNone/>
              <a:defRPr>
                <a:solidFill>
                  <a:schemeClr val="tx2"/>
                </a:solidFill>
                <a:latin typeface="+mn-lt"/>
              </a:defRPr>
            </a:lvl2pPr>
            <a:lvl3pPr marL="685800" indent="0">
              <a:buNone/>
              <a:defRPr>
                <a:solidFill>
                  <a:schemeClr val="tx2"/>
                </a:solidFill>
                <a:latin typeface="+mn-lt"/>
              </a:defRPr>
            </a:lvl3pPr>
            <a:lvl4pPr marL="1028700" indent="0">
              <a:buNone/>
              <a:defRPr>
                <a:solidFill>
                  <a:schemeClr val="tx2"/>
                </a:solidFill>
                <a:latin typeface="+mn-lt"/>
              </a:defRPr>
            </a:lvl4pPr>
            <a:lvl5pPr marL="1371600" indent="0">
              <a:buNone/>
              <a:defRPr>
                <a:solidFill>
                  <a:schemeClr val="tx2"/>
                </a:solidFill>
                <a:latin typeface="+mn-lt"/>
              </a:defRPr>
            </a:lvl5pPr>
          </a:lstStyle>
          <a:p>
            <a:pPr lvl="0"/>
            <a:r>
              <a:rPr lang="en-US"/>
              <a:t>Section title goes here.</a:t>
            </a:r>
          </a:p>
        </p:txBody>
      </p:sp>
      <p:sp>
        <p:nvSpPr>
          <p:cNvPr id="20" name="Text Placeholder 17">
            <a:extLst>
              <a:ext uri="{FF2B5EF4-FFF2-40B4-BE49-F238E27FC236}">
                <a16:creationId xmlns:a16="http://schemas.microsoft.com/office/drawing/2014/main" id="{1DB719A2-ECB3-1418-6F81-018BB5AA97E5}"/>
              </a:ext>
            </a:extLst>
          </p:cNvPr>
          <p:cNvSpPr>
            <a:spLocks noGrp="1"/>
          </p:cNvSpPr>
          <p:nvPr>
            <p:ph type="body" sz="quarter" idx="21" hasCustomPrompt="1"/>
          </p:nvPr>
        </p:nvSpPr>
        <p:spPr>
          <a:xfrm>
            <a:off x="6845627" y="1816100"/>
            <a:ext cx="2092412" cy="125413"/>
          </a:xfrm>
        </p:spPr>
        <p:txBody>
          <a:bodyPr>
            <a:noAutofit/>
          </a:bodyPr>
          <a:lstStyle>
            <a:lvl1pPr marL="0" indent="0">
              <a:buNone/>
              <a:defRPr sz="1000" b="0" i="0">
                <a:solidFill>
                  <a:schemeClr val="tx2"/>
                </a:solidFill>
                <a:latin typeface="Sun Life New Text" pitchFamily="2" charset="77"/>
              </a:defRPr>
            </a:lvl1pPr>
            <a:lvl2pPr marL="342900" indent="0">
              <a:buNone/>
              <a:defRPr>
                <a:solidFill>
                  <a:schemeClr val="tx2"/>
                </a:solidFill>
                <a:latin typeface="+mn-lt"/>
              </a:defRPr>
            </a:lvl2pPr>
            <a:lvl3pPr marL="685800" indent="0">
              <a:buNone/>
              <a:defRPr>
                <a:solidFill>
                  <a:schemeClr val="tx2"/>
                </a:solidFill>
                <a:latin typeface="+mn-lt"/>
              </a:defRPr>
            </a:lvl3pPr>
            <a:lvl4pPr marL="1028700" indent="0">
              <a:buNone/>
              <a:defRPr>
                <a:solidFill>
                  <a:schemeClr val="tx2"/>
                </a:solidFill>
                <a:latin typeface="+mn-lt"/>
              </a:defRPr>
            </a:lvl4pPr>
            <a:lvl5pPr marL="1371600" indent="0">
              <a:buNone/>
              <a:defRPr>
                <a:solidFill>
                  <a:schemeClr val="tx2"/>
                </a:solidFill>
                <a:latin typeface="+mn-lt"/>
              </a:defRPr>
            </a:lvl5pPr>
          </a:lstStyle>
          <a:p>
            <a:pPr lvl="0"/>
            <a:r>
              <a:rPr lang="en-US"/>
              <a:t>Section title goes here.</a:t>
            </a:r>
          </a:p>
        </p:txBody>
      </p:sp>
      <p:sp>
        <p:nvSpPr>
          <p:cNvPr id="21" name="Text Placeholder 17">
            <a:extLst>
              <a:ext uri="{FF2B5EF4-FFF2-40B4-BE49-F238E27FC236}">
                <a16:creationId xmlns:a16="http://schemas.microsoft.com/office/drawing/2014/main" id="{582135BD-34EE-D87B-0257-976D83410E4F}"/>
              </a:ext>
            </a:extLst>
          </p:cNvPr>
          <p:cNvSpPr>
            <a:spLocks noGrp="1"/>
          </p:cNvSpPr>
          <p:nvPr>
            <p:ph type="body" sz="quarter" idx="22" hasCustomPrompt="1"/>
          </p:nvPr>
        </p:nvSpPr>
        <p:spPr>
          <a:xfrm>
            <a:off x="2411413" y="3444484"/>
            <a:ext cx="2098675" cy="125413"/>
          </a:xfrm>
        </p:spPr>
        <p:txBody>
          <a:bodyPr>
            <a:noAutofit/>
          </a:bodyPr>
          <a:lstStyle>
            <a:lvl1pPr marL="0" indent="0">
              <a:buNone/>
              <a:defRPr sz="1000" b="0" i="0">
                <a:solidFill>
                  <a:schemeClr val="tx2"/>
                </a:solidFill>
                <a:latin typeface="Sun Life New Text" pitchFamily="2" charset="77"/>
              </a:defRPr>
            </a:lvl1pPr>
            <a:lvl2pPr marL="342900" indent="0">
              <a:buNone/>
              <a:defRPr>
                <a:solidFill>
                  <a:schemeClr val="tx2"/>
                </a:solidFill>
                <a:latin typeface="+mn-lt"/>
              </a:defRPr>
            </a:lvl2pPr>
            <a:lvl3pPr marL="685800" indent="0">
              <a:buNone/>
              <a:defRPr>
                <a:solidFill>
                  <a:schemeClr val="tx2"/>
                </a:solidFill>
                <a:latin typeface="+mn-lt"/>
              </a:defRPr>
            </a:lvl3pPr>
            <a:lvl4pPr marL="1028700" indent="0">
              <a:buNone/>
              <a:defRPr>
                <a:solidFill>
                  <a:schemeClr val="tx2"/>
                </a:solidFill>
                <a:latin typeface="+mn-lt"/>
              </a:defRPr>
            </a:lvl4pPr>
            <a:lvl5pPr marL="1371600" indent="0">
              <a:buNone/>
              <a:defRPr>
                <a:solidFill>
                  <a:schemeClr val="tx2"/>
                </a:solidFill>
                <a:latin typeface="+mn-lt"/>
              </a:defRPr>
            </a:lvl5pPr>
          </a:lstStyle>
          <a:p>
            <a:pPr lvl="0"/>
            <a:r>
              <a:rPr lang="en-US"/>
              <a:t>Section title goes here.</a:t>
            </a:r>
          </a:p>
        </p:txBody>
      </p:sp>
      <p:sp>
        <p:nvSpPr>
          <p:cNvPr id="22" name="Text Placeholder 17">
            <a:extLst>
              <a:ext uri="{FF2B5EF4-FFF2-40B4-BE49-F238E27FC236}">
                <a16:creationId xmlns:a16="http://schemas.microsoft.com/office/drawing/2014/main" id="{ECF57AAC-A1E0-DD7E-92AD-CFF7D430158A}"/>
              </a:ext>
            </a:extLst>
          </p:cNvPr>
          <p:cNvSpPr>
            <a:spLocks noGrp="1"/>
          </p:cNvSpPr>
          <p:nvPr>
            <p:ph type="body" sz="quarter" idx="23" hasCustomPrompt="1"/>
          </p:nvPr>
        </p:nvSpPr>
        <p:spPr>
          <a:xfrm>
            <a:off x="4615994" y="3444484"/>
            <a:ext cx="2098675" cy="125413"/>
          </a:xfrm>
        </p:spPr>
        <p:txBody>
          <a:bodyPr>
            <a:noAutofit/>
          </a:bodyPr>
          <a:lstStyle>
            <a:lvl1pPr marL="0" indent="0">
              <a:buNone/>
              <a:defRPr sz="1000" b="0" i="0">
                <a:solidFill>
                  <a:schemeClr val="tx2"/>
                </a:solidFill>
                <a:latin typeface="Sun Life New Text" pitchFamily="2" charset="77"/>
              </a:defRPr>
            </a:lvl1pPr>
            <a:lvl2pPr marL="342900" indent="0">
              <a:buNone/>
              <a:defRPr>
                <a:solidFill>
                  <a:schemeClr val="tx2"/>
                </a:solidFill>
                <a:latin typeface="+mn-lt"/>
              </a:defRPr>
            </a:lvl2pPr>
            <a:lvl3pPr marL="685800" indent="0">
              <a:buNone/>
              <a:defRPr>
                <a:solidFill>
                  <a:schemeClr val="tx2"/>
                </a:solidFill>
                <a:latin typeface="+mn-lt"/>
              </a:defRPr>
            </a:lvl3pPr>
            <a:lvl4pPr marL="1028700" indent="0">
              <a:buNone/>
              <a:defRPr>
                <a:solidFill>
                  <a:schemeClr val="tx2"/>
                </a:solidFill>
                <a:latin typeface="+mn-lt"/>
              </a:defRPr>
            </a:lvl4pPr>
            <a:lvl5pPr marL="1371600" indent="0">
              <a:buNone/>
              <a:defRPr>
                <a:solidFill>
                  <a:schemeClr val="tx2"/>
                </a:solidFill>
                <a:latin typeface="+mn-lt"/>
              </a:defRPr>
            </a:lvl5pPr>
          </a:lstStyle>
          <a:p>
            <a:pPr lvl="0"/>
            <a:r>
              <a:rPr lang="en-US"/>
              <a:t>Section title goes here.</a:t>
            </a:r>
          </a:p>
        </p:txBody>
      </p:sp>
      <p:sp>
        <p:nvSpPr>
          <p:cNvPr id="23" name="Text Placeholder 17">
            <a:extLst>
              <a:ext uri="{FF2B5EF4-FFF2-40B4-BE49-F238E27FC236}">
                <a16:creationId xmlns:a16="http://schemas.microsoft.com/office/drawing/2014/main" id="{8CC48DB9-BEF8-4DB7-BED7-BD75E2464D5D}"/>
              </a:ext>
            </a:extLst>
          </p:cNvPr>
          <p:cNvSpPr>
            <a:spLocks noGrp="1"/>
          </p:cNvSpPr>
          <p:nvPr>
            <p:ph type="body" sz="quarter" idx="24" hasCustomPrompt="1"/>
          </p:nvPr>
        </p:nvSpPr>
        <p:spPr>
          <a:xfrm>
            <a:off x="6845627" y="3444484"/>
            <a:ext cx="2092412" cy="125413"/>
          </a:xfrm>
        </p:spPr>
        <p:txBody>
          <a:bodyPr>
            <a:noAutofit/>
          </a:bodyPr>
          <a:lstStyle>
            <a:lvl1pPr marL="0" indent="0">
              <a:buNone/>
              <a:defRPr sz="1000" b="0" i="0">
                <a:solidFill>
                  <a:schemeClr val="tx2"/>
                </a:solidFill>
                <a:latin typeface="Sun Life New Text" pitchFamily="2" charset="77"/>
              </a:defRPr>
            </a:lvl1pPr>
            <a:lvl2pPr marL="342900" indent="0">
              <a:buNone/>
              <a:defRPr>
                <a:solidFill>
                  <a:schemeClr val="tx2"/>
                </a:solidFill>
                <a:latin typeface="+mn-lt"/>
              </a:defRPr>
            </a:lvl2pPr>
            <a:lvl3pPr marL="685800" indent="0">
              <a:buNone/>
              <a:defRPr>
                <a:solidFill>
                  <a:schemeClr val="tx2"/>
                </a:solidFill>
                <a:latin typeface="+mn-lt"/>
              </a:defRPr>
            </a:lvl3pPr>
            <a:lvl4pPr marL="1028700" indent="0">
              <a:buNone/>
              <a:defRPr>
                <a:solidFill>
                  <a:schemeClr val="tx2"/>
                </a:solidFill>
                <a:latin typeface="+mn-lt"/>
              </a:defRPr>
            </a:lvl4pPr>
            <a:lvl5pPr marL="1371600" indent="0">
              <a:buNone/>
              <a:defRPr>
                <a:solidFill>
                  <a:schemeClr val="tx2"/>
                </a:solidFill>
                <a:latin typeface="+mn-lt"/>
              </a:defRPr>
            </a:lvl5pPr>
          </a:lstStyle>
          <a:p>
            <a:pPr lvl="0"/>
            <a:r>
              <a:rPr lang="en-US"/>
              <a:t>Section title goes here.</a:t>
            </a:r>
          </a:p>
        </p:txBody>
      </p:sp>
      <p:sp>
        <p:nvSpPr>
          <p:cNvPr id="27" name="Text Placeholder 26">
            <a:extLst>
              <a:ext uri="{FF2B5EF4-FFF2-40B4-BE49-F238E27FC236}">
                <a16:creationId xmlns:a16="http://schemas.microsoft.com/office/drawing/2014/main" id="{8474B4D8-4C65-E890-B5DE-6BFDAF2A76B2}"/>
              </a:ext>
            </a:extLst>
          </p:cNvPr>
          <p:cNvSpPr>
            <a:spLocks noGrp="1"/>
          </p:cNvSpPr>
          <p:nvPr>
            <p:ph type="body" sz="quarter" idx="25" hasCustomPrompt="1"/>
          </p:nvPr>
        </p:nvSpPr>
        <p:spPr>
          <a:xfrm>
            <a:off x="2411413" y="2218824"/>
            <a:ext cx="2098675" cy="713289"/>
          </a:xfrm>
        </p:spPr>
        <p:txBody>
          <a:bodyPr wrap="none">
            <a:noAutofit/>
          </a:bodyPr>
          <a:lstStyle>
            <a:lvl1pPr marL="0" indent="0">
              <a:spcBef>
                <a:spcPct val="0"/>
              </a:spcBef>
              <a:spcAft>
                <a:spcPts val="200"/>
              </a:spcAft>
              <a:buNone/>
              <a:defRPr sz="900"/>
            </a:lvl1pPr>
            <a:lvl2pPr marL="342900" indent="0">
              <a:buNone/>
              <a:defRPr sz="800"/>
            </a:lvl2pPr>
            <a:lvl3pPr marL="685800" indent="0">
              <a:buNone/>
              <a:defRPr sz="700"/>
            </a:lvl3pPr>
            <a:lvl4pPr marL="1028700" indent="0">
              <a:buNone/>
              <a:defRPr sz="600"/>
            </a:lvl4pPr>
            <a:lvl5pPr marL="1371600" indent="0">
              <a:buNone/>
              <a:defRPr sz="600"/>
            </a:lvl5pPr>
          </a:lstStyle>
          <a:p>
            <a:pPr lvl="0"/>
            <a:r>
              <a:rPr lang="en-US"/>
              <a:t>Subsection</a:t>
            </a:r>
          </a:p>
          <a:p>
            <a:pPr lvl="0"/>
            <a:r>
              <a:rPr lang="en-US"/>
              <a:t>Subsection</a:t>
            </a:r>
          </a:p>
          <a:p>
            <a:pPr lvl="0"/>
            <a:r>
              <a:rPr lang="en-US"/>
              <a:t>Subsection</a:t>
            </a:r>
          </a:p>
          <a:p>
            <a:pPr lvl="0"/>
            <a:r>
              <a:rPr lang="en-US"/>
              <a:t>Subsection</a:t>
            </a:r>
          </a:p>
          <a:p>
            <a:pPr lvl="0"/>
            <a:endParaRPr lang="en-US"/>
          </a:p>
        </p:txBody>
      </p:sp>
      <p:sp>
        <p:nvSpPr>
          <p:cNvPr id="28" name="Text Placeholder 26">
            <a:extLst>
              <a:ext uri="{FF2B5EF4-FFF2-40B4-BE49-F238E27FC236}">
                <a16:creationId xmlns:a16="http://schemas.microsoft.com/office/drawing/2014/main" id="{41775F53-27CA-6212-5A52-C45880B23427}"/>
              </a:ext>
            </a:extLst>
          </p:cNvPr>
          <p:cNvSpPr>
            <a:spLocks noGrp="1"/>
          </p:cNvSpPr>
          <p:nvPr>
            <p:ph type="body" sz="quarter" idx="26" hasCustomPrompt="1"/>
          </p:nvPr>
        </p:nvSpPr>
        <p:spPr>
          <a:xfrm>
            <a:off x="4615994" y="2218824"/>
            <a:ext cx="2098675" cy="713289"/>
          </a:xfrm>
        </p:spPr>
        <p:txBody>
          <a:bodyPr wrap="none">
            <a:noAutofit/>
          </a:bodyPr>
          <a:lstStyle>
            <a:lvl1pPr marL="0" indent="0">
              <a:spcBef>
                <a:spcPct val="0"/>
              </a:spcBef>
              <a:spcAft>
                <a:spcPts val="200"/>
              </a:spcAft>
              <a:buNone/>
              <a:defRPr sz="900"/>
            </a:lvl1pPr>
            <a:lvl2pPr marL="342900" indent="0">
              <a:buNone/>
              <a:defRPr sz="800"/>
            </a:lvl2pPr>
            <a:lvl3pPr marL="685800" indent="0">
              <a:buNone/>
              <a:defRPr sz="700"/>
            </a:lvl3pPr>
            <a:lvl4pPr marL="1028700" indent="0">
              <a:buNone/>
              <a:defRPr sz="600"/>
            </a:lvl4pPr>
            <a:lvl5pPr marL="1371600" indent="0">
              <a:buNone/>
              <a:defRPr sz="600"/>
            </a:lvl5pPr>
          </a:lstStyle>
          <a:p>
            <a:pPr lvl="0"/>
            <a:r>
              <a:rPr lang="en-US"/>
              <a:t>Subsection</a:t>
            </a:r>
          </a:p>
          <a:p>
            <a:pPr lvl="0"/>
            <a:r>
              <a:rPr lang="en-US"/>
              <a:t>Subsection</a:t>
            </a:r>
          </a:p>
          <a:p>
            <a:pPr lvl="0"/>
            <a:r>
              <a:rPr lang="en-US"/>
              <a:t>Subsection</a:t>
            </a:r>
          </a:p>
          <a:p>
            <a:pPr lvl="0"/>
            <a:r>
              <a:rPr lang="en-US"/>
              <a:t>Subsection</a:t>
            </a:r>
          </a:p>
          <a:p>
            <a:pPr lvl="0"/>
            <a:endParaRPr lang="en-US"/>
          </a:p>
        </p:txBody>
      </p:sp>
      <p:sp>
        <p:nvSpPr>
          <p:cNvPr id="29" name="Text Placeholder 26">
            <a:extLst>
              <a:ext uri="{FF2B5EF4-FFF2-40B4-BE49-F238E27FC236}">
                <a16:creationId xmlns:a16="http://schemas.microsoft.com/office/drawing/2014/main" id="{D66A3B78-41DC-06D1-36A3-D91EC6C32F9C}"/>
              </a:ext>
            </a:extLst>
          </p:cNvPr>
          <p:cNvSpPr>
            <a:spLocks noGrp="1"/>
          </p:cNvSpPr>
          <p:nvPr>
            <p:ph type="body" sz="quarter" idx="27" hasCustomPrompt="1"/>
          </p:nvPr>
        </p:nvSpPr>
        <p:spPr>
          <a:xfrm>
            <a:off x="6839364" y="2218824"/>
            <a:ext cx="2098675" cy="713289"/>
          </a:xfrm>
        </p:spPr>
        <p:txBody>
          <a:bodyPr wrap="none">
            <a:noAutofit/>
          </a:bodyPr>
          <a:lstStyle>
            <a:lvl1pPr marL="0" indent="0">
              <a:spcBef>
                <a:spcPct val="0"/>
              </a:spcBef>
              <a:spcAft>
                <a:spcPts val="200"/>
              </a:spcAft>
              <a:buNone/>
              <a:defRPr sz="900"/>
            </a:lvl1pPr>
            <a:lvl2pPr marL="342900" indent="0">
              <a:buNone/>
              <a:defRPr sz="800"/>
            </a:lvl2pPr>
            <a:lvl3pPr marL="685800" indent="0">
              <a:buNone/>
              <a:defRPr sz="700"/>
            </a:lvl3pPr>
            <a:lvl4pPr marL="1028700" indent="0">
              <a:buNone/>
              <a:defRPr sz="600"/>
            </a:lvl4pPr>
            <a:lvl5pPr marL="1371600" indent="0">
              <a:buNone/>
              <a:defRPr sz="600"/>
            </a:lvl5pPr>
          </a:lstStyle>
          <a:p>
            <a:pPr lvl="0"/>
            <a:r>
              <a:rPr lang="en-US"/>
              <a:t>Subsection</a:t>
            </a:r>
          </a:p>
          <a:p>
            <a:pPr lvl="0"/>
            <a:r>
              <a:rPr lang="en-US"/>
              <a:t>Subsection</a:t>
            </a:r>
          </a:p>
          <a:p>
            <a:pPr lvl="0"/>
            <a:r>
              <a:rPr lang="en-US"/>
              <a:t>Subsection</a:t>
            </a:r>
          </a:p>
          <a:p>
            <a:pPr lvl="0"/>
            <a:r>
              <a:rPr lang="en-US"/>
              <a:t>Subsection</a:t>
            </a:r>
          </a:p>
          <a:p>
            <a:pPr lvl="0"/>
            <a:endParaRPr lang="en-US"/>
          </a:p>
        </p:txBody>
      </p:sp>
      <p:sp>
        <p:nvSpPr>
          <p:cNvPr id="30" name="Text Placeholder 26">
            <a:extLst>
              <a:ext uri="{FF2B5EF4-FFF2-40B4-BE49-F238E27FC236}">
                <a16:creationId xmlns:a16="http://schemas.microsoft.com/office/drawing/2014/main" id="{3EC79D14-346D-23BE-D99A-733F910EBFAA}"/>
              </a:ext>
            </a:extLst>
          </p:cNvPr>
          <p:cNvSpPr>
            <a:spLocks noGrp="1"/>
          </p:cNvSpPr>
          <p:nvPr>
            <p:ph type="body" sz="quarter" idx="28" hasCustomPrompt="1"/>
          </p:nvPr>
        </p:nvSpPr>
        <p:spPr>
          <a:xfrm>
            <a:off x="2411413" y="3834683"/>
            <a:ext cx="2098675" cy="789706"/>
          </a:xfrm>
        </p:spPr>
        <p:txBody>
          <a:bodyPr wrap="none">
            <a:noAutofit/>
          </a:bodyPr>
          <a:lstStyle>
            <a:lvl1pPr marL="0" indent="0">
              <a:spcBef>
                <a:spcPct val="0"/>
              </a:spcBef>
              <a:spcAft>
                <a:spcPts val="200"/>
              </a:spcAft>
              <a:buNone/>
              <a:defRPr sz="900"/>
            </a:lvl1pPr>
            <a:lvl2pPr marL="342900" indent="0">
              <a:buNone/>
              <a:defRPr sz="800"/>
            </a:lvl2pPr>
            <a:lvl3pPr marL="685800" indent="0">
              <a:buNone/>
              <a:defRPr sz="700"/>
            </a:lvl3pPr>
            <a:lvl4pPr marL="1028700" indent="0">
              <a:buNone/>
              <a:defRPr sz="600"/>
            </a:lvl4pPr>
            <a:lvl5pPr marL="1371600" indent="0">
              <a:buNone/>
              <a:defRPr sz="600"/>
            </a:lvl5pPr>
          </a:lstStyle>
          <a:p>
            <a:pPr lvl="0"/>
            <a:r>
              <a:rPr lang="en-US"/>
              <a:t>Subsection</a:t>
            </a:r>
          </a:p>
          <a:p>
            <a:pPr lvl="0"/>
            <a:r>
              <a:rPr lang="en-US"/>
              <a:t>Subsection</a:t>
            </a:r>
          </a:p>
          <a:p>
            <a:pPr lvl="0"/>
            <a:r>
              <a:rPr lang="en-US"/>
              <a:t>Subsection</a:t>
            </a:r>
          </a:p>
          <a:p>
            <a:pPr lvl="0"/>
            <a:r>
              <a:rPr lang="en-US"/>
              <a:t>Subsection</a:t>
            </a:r>
          </a:p>
          <a:p>
            <a:pPr lvl="0"/>
            <a:endParaRPr lang="en-US"/>
          </a:p>
        </p:txBody>
      </p:sp>
      <p:sp>
        <p:nvSpPr>
          <p:cNvPr id="31" name="Text Placeholder 26">
            <a:extLst>
              <a:ext uri="{FF2B5EF4-FFF2-40B4-BE49-F238E27FC236}">
                <a16:creationId xmlns:a16="http://schemas.microsoft.com/office/drawing/2014/main" id="{BBF6F0CC-4A3F-D822-3CD3-1B0ABB27FF9D}"/>
              </a:ext>
            </a:extLst>
          </p:cNvPr>
          <p:cNvSpPr>
            <a:spLocks noGrp="1"/>
          </p:cNvSpPr>
          <p:nvPr>
            <p:ph type="body" sz="quarter" idx="29" hasCustomPrompt="1"/>
          </p:nvPr>
        </p:nvSpPr>
        <p:spPr>
          <a:xfrm>
            <a:off x="4615994" y="3834683"/>
            <a:ext cx="2098675" cy="789706"/>
          </a:xfrm>
        </p:spPr>
        <p:txBody>
          <a:bodyPr wrap="none">
            <a:noAutofit/>
          </a:bodyPr>
          <a:lstStyle>
            <a:lvl1pPr marL="0" indent="0">
              <a:spcBef>
                <a:spcPct val="0"/>
              </a:spcBef>
              <a:spcAft>
                <a:spcPts val="200"/>
              </a:spcAft>
              <a:buNone/>
              <a:defRPr sz="900"/>
            </a:lvl1pPr>
            <a:lvl2pPr marL="342900" indent="0">
              <a:buNone/>
              <a:defRPr sz="800"/>
            </a:lvl2pPr>
            <a:lvl3pPr marL="685800" indent="0">
              <a:buNone/>
              <a:defRPr sz="700"/>
            </a:lvl3pPr>
            <a:lvl4pPr marL="1028700" indent="0">
              <a:buNone/>
              <a:defRPr sz="600"/>
            </a:lvl4pPr>
            <a:lvl5pPr marL="1371600" indent="0">
              <a:buNone/>
              <a:defRPr sz="600"/>
            </a:lvl5pPr>
          </a:lstStyle>
          <a:p>
            <a:pPr lvl="0"/>
            <a:r>
              <a:rPr lang="en-US"/>
              <a:t>Subsection</a:t>
            </a:r>
          </a:p>
          <a:p>
            <a:pPr lvl="0"/>
            <a:r>
              <a:rPr lang="en-US"/>
              <a:t>Subsection</a:t>
            </a:r>
          </a:p>
          <a:p>
            <a:pPr lvl="0"/>
            <a:r>
              <a:rPr lang="en-US"/>
              <a:t>Subsection</a:t>
            </a:r>
          </a:p>
          <a:p>
            <a:pPr lvl="0"/>
            <a:r>
              <a:rPr lang="en-US"/>
              <a:t>Subsection</a:t>
            </a:r>
          </a:p>
          <a:p>
            <a:pPr lvl="0"/>
            <a:endParaRPr lang="en-US"/>
          </a:p>
        </p:txBody>
      </p:sp>
      <p:sp>
        <p:nvSpPr>
          <p:cNvPr id="32" name="Text Placeholder 26">
            <a:extLst>
              <a:ext uri="{FF2B5EF4-FFF2-40B4-BE49-F238E27FC236}">
                <a16:creationId xmlns:a16="http://schemas.microsoft.com/office/drawing/2014/main" id="{EBA69CA3-3E77-09CD-FFBE-B77B26582185}"/>
              </a:ext>
            </a:extLst>
          </p:cNvPr>
          <p:cNvSpPr>
            <a:spLocks noGrp="1"/>
          </p:cNvSpPr>
          <p:nvPr>
            <p:ph type="body" sz="quarter" idx="30" hasCustomPrompt="1"/>
          </p:nvPr>
        </p:nvSpPr>
        <p:spPr>
          <a:xfrm>
            <a:off x="6839364" y="3834683"/>
            <a:ext cx="2098675" cy="789706"/>
          </a:xfrm>
        </p:spPr>
        <p:txBody>
          <a:bodyPr wrap="none">
            <a:noAutofit/>
          </a:bodyPr>
          <a:lstStyle>
            <a:lvl1pPr marL="0" indent="0">
              <a:spcBef>
                <a:spcPct val="0"/>
              </a:spcBef>
              <a:spcAft>
                <a:spcPts val="200"/>
              </a:spcAft>
              <a:buNone/>
              <a:defRPr sz="900"/>
            </a:lvl1pPr>
            <a:lvl2pPr marL="342900" indent="0">
              <a:buNone/>
              <a:defRPr sz="800"/>
            </a:lvl2pPr>
            <a:lvl3pPr marL="685800" indent="0">
              <a:buNone/>
              <a:defRPr sz="700"/>
            </a:lvl3pPr>
            <a:lvl4pPr marL="1028700" indent="0">
              <a:buNone/>
              <a:defRPr sz="600"/>
            </a:lvl4pPr>
            <a:lvl5pPr marL="1371600" indent="0">
              <a:buNone/>
              <a:defRPr sz="600"/>
            </a:lvl5pPr>
          </a:lstStyle>
          <a:p>
            <a:pPr lvl="0"/>
            <a:r>
              <a:rPr lang="en-US"/>
              <a:t>Subsection</a:t>
            </a:r>
          </a:p>
          <a:p>
            <a:pPr lvl="0"/>
            <a:r>
              <a:rPr lang="en-US"/>
              <a:t>Subsection</a:t>
            </a:r>
          </a:p>
          <a:p>
            <a:pPr lvl="0"/>
            <a:r>
              <a:rPr lang="en-US"/>
              <a:t>Subsection</a:t>
            </a:r>
          </a:p>
          <a:p>
            <a:pPr lvl="0"/>
            <a:r>
              <a:rPr lang="en-US"/>
              <a:t>Subsection</a:t>
            </a:r>
          </a:p>
          <a:p>
            <a:pPr lvl="0"/>
            <a:endParaRPr lang="en-US"/>
          </a:p>
        </p:txBody>
      </p:sp>
      <p:sp>
        <p:nvSpPr>
          <p:cNvPr id="2" name="Footer Placeholder 4">
            <a:extLst>
              <a:ext uri="{FF2B5EF4-FFF2-40B4-BE49-F238E27FC236}">
                <a16:creationId xmlns:a16="http://schemas.microsoft.com/office/drawing/2014/main" id="{43455694-34E0-8458-AE80-34B96A6FC84B}"/>
              </a:ext>
            </a:extLst>
          </p:cNvPr>
          <p:cNvSpPr>
            <a:spLocks noGrp="1"/>
          </p:cNvSpPr>
          <p:nvPr>
            <p:ph type="ftr" sz="quarter" idx="11"/>
          </p:nvPr>
        </p:nvSpPr>
        <p:spPr>
          <a:xfrm>
            <a:off x="828495" y="4948238"/>
            <a:ext cx="2951343" cy="195262"/>
          </a:xfrm>
        </p:spPr>
        <p:txBody>
          <a:bodyPr/>
          <a:lstStyle/>
          <a:p>
            <a:pPr marL="0" algn="l" defTabSz="457200" rtl="0" eaLnBrk="1" latinLnBrk="0" hangingPunct="1"/>
            <a:r>
              <a:rPr lang="en-US" dirty="0"/>
              <a:t>– </a:t>
            </a:r>
            <a:r>
              <a:rPr lang="en-US" sz="600" b="0" i="0" kern="1200" dirty="0">
                <a:solidFill>
                  <a:schemeClr val="tx1"/>
                </a:solidFill>
                <a:latin typeface="Sun Life New Text" pitchFamily="2" charset="77"/>
                <a:ea typeface="+mn-ea"/>
                <a:cs typeface="+mn-cs"/>
              </a:rPr>
              <a:t>Sun Par Protector II </a:t>
            </a:r>
            <a:r>
              <a:rPr lang="en-US" dirty="0"/>
              <a:t>– </a:t>
            </a:r>
            <a:r>
              <a:rPr lang="en-US" sz="600" b="0" i="0" kern="1200" dirty="0">
                <a:solidFill>
                  <a:schemeClr val="tx1"/>
                </a:solidFill>
                <a:latin typeface="Sun Life New Text" pitchFamily="2" charset="77"/>
                <a:ea typeface="+mn-ea"/>
                <a:cs typeface="+mn-cs"/>
              </a:rPr>
              <a:t>An insurance solution for children</a:t>
            </a:r>
          </a:p>
        </p:txBody>
      </p:sp>
    </p:spTree>
    <p:extLst>
      <p:ext uri="{BB962C8B-B14F-4D97-AF65-F5344CB8AC3E}">
        <p14:creationId xmlns:p14="http://schemas.microsoft.com/office/powerpoint/2010/main" val="232232633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5900" y="1816099"/>
            <a:ext cx="1368425" cy="719139"/>
          </a:xfrm>
        </p:spPr>
        <p:txBody>
          <a:bodyPr anchor="b">
            <a:normAutofit/>
          </a:bodyPr>
          <a:lstStyle>
            <a:lvl1pPr>
              <a:defRPr sz="4800" b="1"/>
            </a:lvl1pPr>
          </a:lstStyle>
          <a:p>
            <a:r>
              <a:rPr lang="en-US"/>
              <a:t>01.</a:t>
            </a:r>
          </a:p>
        </p:txBody>
      </p:sp>
      <p:sp>
        <p:nvSpPr>
          <p:cNvPr id="3" name="Text Placeholder 2"/>
          <p:cNvSpPr>
            <a:spLocks noGrp="1"/>
          </p:cNvSpPr>
          <p:nvPr>
            <p:ph type="body" idx="1" hasCustomPrompt="1"/>
          </p:nvPr>
        </p:nvSpPr>
        <p:spPr>
          <a:xfrm>
            <a:off x="215900" y="2639197"/>
            <a:ext cx="4281959" cy="1085077"/>
          </a:xfrm>
        </p:spPr>
        <p:txBody>
          <a:bodyPr>
            <a:noAutofit/>
          </a:bodyPr>
          <a:lstStyle>
            <a:lvl1pPr marL="0" indent="0">
              <a:lnSpc>
                <a:spcPct val="90000"/>
              </a:lnSpc>
              <a:spcBef>
                <a:spcPct val="0"/>
              </a:spcBef>
              <a:buNone/>
              <a:defRPr sz="3200" b="0" i="0">
                <a:solidFill>
                  <a:schemeClr val="tx2"/>
                </a:solidFill>
                <a:latin typeface="Sun Life New Display" pitchFamily="2" charset="77"/>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Section title goes here.</a:t>
            </a:r>
          </a:p>
        </p:txBody>
      </p:sp>
      <p:sp>
        <p:nvSpPr>
          <p:cNvPr id="5" name="Footer Placeholder 4"/>
          <p:cNvSpPr>
            <a:spLocks noGrp="1"/>
          </p:cNvSpPr>
          <p:nvPr>
            <p:ph type="ftr" sz="quarter" idx="11"/>
          </p:nvPr>
        </p:nvSpPr>
        <p:spPr>
          <a:xfrm>
            <a:off x="828495" y="4948238"/>
            <a:ext cx="2951343" cy="195262"/>
          </a:xfrm>
        </p:spPr>
        <p:txBody>
          <a:bodyPr/>
          <a:lstStyle/>
          <a:p>
            <a:pPr marL="0" algn="l" defTabSz="457200" rtl="0" eaLnBrk="1" latinLnBrk="0" hangingPunct="1"/>
            <a:r>
              <a:rPr lang="en-US" dirty="0"/>
              <a:t>– </a:t>
            </a:r>
            <a:r>
              <a:rPr lang="en-US" sz="600" b="0" i="0" kern="1200" dirty="0">
                <a:solidFill>
                  <a:schemeClr val="tx1"/>
                </a:solidFill>
                <a:latin typeface="Sun Life New Text" pitchFamily="2" charset="77"/>
                <a:ea typeface="+mn-ea"/>
                <a:cs typeface="+mn-cs"/>
              </a:rPr>
              <a:t>Sun Par Protector II </a:t>
            </a:r>
            <a:r>
              <a:rPr lang="en-US" dirty="0"/>
              <a:t>– </a:t>
            </a:r>
            <a:r>
              <a:rPr lang="en-US" sz="600" b="0" i="0" kern="1200" dirty="0">
                <a:solidFill>
                  <a:schemeClr val="tx1"/>
                </a:solidFill>
                <a:latin typeface="Sun Life New Text" pitchFamily="2" charset="77"/>
                <a:ea typeface="+mn-ea"/>
                <a:cs typeface="+mn-cs"/>
              </a:rPr>
              <a:t>An insurance solution for children</a:t>
            </a:r>
          </a:p>
        </p:txBody>
      </p:sp>
      <p:sp>
        <p:nvSpPr>
          <p:cNvPr id="6" name="Slide Number Placeholder 5"/>
          <p:cNvSpPr>
            <a:spLocks noGrp="1"/>
          </p:cNvSpPr>
          <p:nvPr>
            <p:ph type="sldNum" sz="quarter" idx="12"/>
          </p:nvPr>
        </p:nvSpPr>
        <p:spPr>
          <a:xfrm>
            <a:off x="215900" y="4948238"/>
            <a:ext cx="264621" cy="195262"/>
          </a:xfrm>
        </p:spPr>
        <p:txBody>
          <a:bodyPr/>
          <a:lstStyle/>
          <a:p>
            <a:fld id="{9FA635D2-B142-BE49-AECA-6169441F1F99}" type="slidenum">
              <a:rPr lang="en-US" smtClean="0"/>
              <a:t>‹#›</a:t>
            </a:fld>
            <a:endParaRPr lang="en-US" dirty="0"/>
          </a:p>
        </p:txBody>
      </p:sp>
      <p:sp>
        <p:nvSpPr>
          <p:cNvPr id="12" name="Text Placeholder 26">
            <a:extLst>
              <a:ext uri="{FF2B5EF4-FFF2-40B4-BE49-F238E27FC236}">
                <a16:creationId xmlns:a16="http://schemas.microsoft.com/office/drawing/2014/main" id="{D04805F5-7E8C-D806-3F0A-79377EA8A2FF}"/>
              </a:ext>
            </a:extLst>
          </p:cNvPr>
          <p:cNvSpPr>
            <a:spLocks noGrp="1"/>
          </p:cNvSpPr>
          <p:nvPr>
            <p:ph type="body" sz="quarter" idx="25" hasCustomPrompt="1"/>
          </p:nvPr>
        </p:nvSpPr>
        <p:spPr>
          <a:xfrm>
            <a:off x="215900" y="3832225"/>
            <a:ext cx="4281959" cy="684214"/>
          </a:xfrm>
        </p:spPr>
        <p:txBody>
          <a:bodyPr wrap="none">
            <a:noAutofit/>
          </a:bodyPr>
          <a:lstStyle>
            <a:lvl1pPr marL="0" indent="0">
              <a:spcBef>
                <a:spcPct val="0"/>
              </a:spcBef>
              <a:spcAft>
                <a:spcPts val="200"/>
              </a:spcAft>
              <a:buNone/>
              <a:defRPr sz="900">
                <a:solidFill>
                  <a:schemeClr val="tx1"/>
                </a:solidFill>
              </a:defRPr>
            </a:lvl1pPr>
            <a:lvl2pPr marL="342900" indent="0">
              <a:buNone/>
              <a:defRPr sz="800"/>
            </a:lvl2pPr>
            <a:lvl3pPr marL="685800" indent="0">
              <a:buNone/>
              <a:defRPr sz="700"/>
            </a:lvl3pPr>
            <a:lvl4pPr marL="1028700" indent="0">
              <a:buNone/>
              <a:defRPr sz="600"/>
            </a:lvl4pPr>
            <a:lvl5pPr marL="1371600" indent="0">
              <a:buNone/>
              <a:defRPr sz="600"/>
            </a:lvl5pPr>
          </a:lstStyle>
          <a:p>
            <a:pPr lvl="0"/>
            <a:r>
              <a:rPr lang="en-US"/>
              <a:t>Subsection</a:t>
            </a:r>
          </a:p>
          <a:p>
            <a:pPr lvl="0"/>
            <a:r>
              <a:rPr lang="en-US"/>
              <a:t>Subsection</a:t>
            </a:r>
          </a:p>
          <a:p>
            <a:pPr lvl="0"/>
            <a:r>
              <a:rPr lang="en-US"/>
              <a:t>Subsection</a:t>
            </a:r>
          </a:p>
          <a:p>
            <a:pPr lvl="0"/>
            <a:r>
              <a:rPr lang="en-US"/>
              <a:t>Subsection</a:t>
            </a:r>
          </a:p>
          <a:p>
            <a:pPr lvl="0"/>
            <a:endParaRPr lang="en-US"/>
          </a:p>
        </p:txBody>
      </p:sp>
      <p:sp>
        <p:nvSpPr>
          <p:cNvPr id="14" name="Text Placeholder 13">
            <a:extLst>
              <a:ext uri="{FF2B5EF4-FFF2-40B4-BE49-F238E27FC236}">
                <a16:creationId xmlns:a16="http://schemas.microsoft.com/office/drawing/2014/main" id="{7F158E40-8F99-0CD3-28AF-D46165656244}"/>
              </a:ext>
            </a:extLst>
          </p:cNvPr>
          <p:cNvSpPr>
            <a:spLocks noGrp="1"/>
          </p:cNvSpPr>
          <p:nvPr>
            <p:ph type="body" sz="quarter" idx="26"/>
          </p:nvPr>
        </p:nvSpPr>
        <p:spPr>
          <a:xfrm>
            <a:off x="4608513" y="2643187"/>
            <a:ext cx="4312120" cy="1873251"/>
          </a:xfrm>
        </p:spPr>
        <p:txBody>
          <a:bodyPr>
            <a:noAutofit/>
          </a:bodyPr>
          <a:lstStyle>
            <a:lvl1pPr marL="0" indent="0">
              <a:lnSpc>
                <a:spcPct val="120000"/>
              </a:lnSpc>
              <a:buNone/>
              <a:defRPr sz="900" b="0" i="0">
                <a:solidFill>
                  <a:schemeClr val="tx1"/>
                </a:solidFill>
                <a:latin typeface="Sun Life New Text" pitchFamily="2" charset="77"/>
              </a:defRPr>
            </a:lvl1pPr>
            <a:lvl2pPr marL="342900" indent="0">
              <a:lnSpc>
                <a:spcPct val="120000"/>
              </a:lnSpc>
              <a:buNone/>
              <a:defRPr sz="900" b="0" i="0">
                <a:solidFill>
                  <a:schemeClr val="tx1"/>
                </a:solidFill>
                <a:latin typeface="Sun Life New Text" pitchFamily="2" charset="77"/>
              </a:defRPr>
            </a:lvl2pPr>
            <a:lvl3pPr marL="685800" indent="0">
              <a:lnSpc>
                <a:spcPct val="120000"/>
              </a:lnSpc>
              <a:buNone/>
              <a:defRPr sz="900" b="0" i="0">
                <a:solidFill>
                  <a:schemeClr val="tx1"/>
                </a:solidFill>
                <a:latin typeface="Sun Life New Text" pitchFamily="2" charset="77"/>
              </a:defRPr>
            </a:lvl3pPr>
            <a:lvl4pPr marL="1028700" indent="0">
              <a:lnSpc>
                <a:spcPct val="120000"/>
              </a:lnSpc>
              <a:buNone/>
              <a:defRPr sz="900" b="0" i="0">
                <a:solidFill>
                  <a:schemeClr val="tx1"/>
                </a:solidFill>
                <a:latin typeface="Sun Life New Text" pitchFamily="2" charset="77"/>
              </a:defRPr>
            </a:lvl4pPr>
            <a:lvl5pPr marL="1371600" indent="0">
              <a:lnSpc>
                <a:spcPct val="120000"/>
              </a:lnSpc>
              <a:buNone/>
              <a:defRPr sz="900" b="0" i="0">
                <a:solidFill>
                  <a:schemeClr val="tx1"/>
                </a:solidFill>
                <a:latin typeface="Sun Life New Tex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502626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Medium Grey">
    <p:bg>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215900" y="2639198"/>
            <a:ext cx="4284233" cy="936024"/>
          </a:xfrm>
        </p:spPr>
        <p:txBody>
          <a:bodyPr>
            <a:noAutofit/>
          </a:bodyPr>
          <a:lstStyle>
            <a:lvl1pPr marL="0" indent="0">
              <a:lnSpc>
                <a:spcPct val="90000"/>
              </a:lnSpc>
              <a:spcBef>
                <a:spcPct val="0"/>
              </a:spcBef>
              <a:buNone/>
              <a:defRPr sz="3200" b="0" i="0">
                <a:solidFill>
                  <a:schemeClr val="tx2"/>
                </a:solidFill>
                <a:latin typeface="Sun Life New Display" pitchFamily="2" charset="77"/>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Subsection title goes here.</a:t>
            </a:r>
          </a:p>
        </p:txBody>
      </p:sp>
      <p:sp>
        <p:nvSpPr>
          <p:cNvPr id="6" name="Slide Number Placeholder 5"/>
          <p:cNvSpPr>
            <a:spLocks noGrp="1"/>
          </p:cNvSpPr>
          <p:nvPr>
            <p:ph type="sldNum" sz="quarter" idx="12"/>
          </p:nvPr>
        </p:nvSpPr>
        <p:spPr>
          <a:xfrm>
            <a:off x="215900" y="4948238"/>
            <a:ext cx="264621" cy="195262"/>
          </a:xfrm>
        </p:spPr>
        <p:txBody>
          <a:bodyPr/>
          <a:lstStyle/>
          <a:p>
            <a:fld id="{9FA635D2-B142-BE49-AECA-6169441F1F99}" type="slidenum">
              <a:rPr lang="en-US" smtClean="0"/>
              <a:t>‹#›</a:t>
            </a:fld>
            <a:endParaRPr lang="en-US" dirty="0"/>
          </a:p>
        </p:txBody>
      </p:sp>
      <p:sp>
        <p:nvSpPr>
          <p:cNvPr id="14" name="Text Placeholder 13">
            <a:extLst>
              <a:ext uri="{FF2B5EF4-FFF2-40B4-BE49-F238E27FC236}">
                <a16:creationId xmlns:a16="http://schemas.microsoft.com/office/drawing/2014/main" id="{7F158E40-8F99-0CD3-28AF-D46165656244}"/>
              </a:ext>
            </a:extLst>
          </p:cNvPr>
          <p:cNvSpPr>
            <a:spLocks noGrp="1"/>
          </p:cNvSpPr>
          <p:nvPr>
            <p:ph type="body" sz="quarter" idx="26"/>
          </p:nvPr>
        </p:nvSpPr>
        <p:spPr>
          <a:xfrm>
            <a:off x="215900" y="3735150"/>
            <a:ext cx="4284663" cy="1213087"/>
          </a:xfrm>
        </p:spPr>
        <p:txBody>
          <a:bodyPr>
            <a:noAutofit/>
          </a:bodyPr>
          <a:lstStyle>
            <a:lvl1pPr marL="0" indent="0">
              <a:lnSpc>
                <a:spcPct val="114000"/>
              </a:lnSpc>
              <a:buNone/>
              <a:defRPr sz="900" b="0" i="0">
                <a:solidFill>
                  <a:schemeClr val="tx1"/>
                </a:solidFill>
                <a:latin typeface="Sun Life New Text" pitchFamily="2" charset="77"/>
              </a:defRPr>
            </a:lvl1pPr>
            <a:lvl2pPr marL="342900" indent="0">
              <a:lnSpc>
                <a:spcPct val="114000"/>
              </a:lnSpc>
              <a:buNone/>
              <a:defRPr sz="900" b="0" i="0">
                <a:solidFill>
                  <a:schemeClr val="tx1"/>
                </a:solidFill>
                <a:latin typeface="Sun Life New Text" pitchFamily="2" charset="77"/>
              </a:defRPr>
            </a:lvl2pPr>
            <a:lvl3pPr marL="685800" indent="0">
              <a:lnSpc>
                <a:spcPct val="114000"/>
              </a:lnSpc>
              <a:buNone/>
              <a:defRPr sz="900" b="0" i="0">
                <a:solidFill>
                  <a:schemeClr val="tx1"/>
                </a:solidFill>
                <a:latin typeface="Sun Life New Text" pitchFamily="2" charset="77"/>
              </a:defRPr>
            </a:lvl3pPr>
            <a:lvl4pPr marL="1028700" indent="0">
              <a:lnSpc>
                <a:spcPct val="114000"/>
              </a:lnSpc>
              <a:buNone/>
              <a:defRPr sz="900" b="0" i="0">
                <a:solidFill>
                  <a:schemeClr val="tx1"/>
                </a:solidFill>
                <a:latin typeface="Sun Life New Text" pitchFamily="2" charset="77"/>
              </a:defRPr>
            </a:lvl4pPr>
            <a:lvl5pPr marL="1371600" indent="0">
              <a:lnSpc>
                <a:spcPct val="114000"/>
              </a:lnSpc>
              <a:buNone/>
              <a:defRPr sz="900" b="0" i="0">
                <a:solidFill>
                  <a:schemeClr val="tx1"/>
                </a:solidFill>
                <a:latin typeface="Sun Life New Tex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a:extLst>
              <a:ext uri="{FF2B5EF4-FFF2-40B4-BE49-F238E27FC236}">
                <a16:creationId xmlns:a16="http://schemas.microsoft.com/office/drawing/2014/main" id="{44D439A0-A9B0-861F-CEF2-DA751F9DC457}"/>
              </a:ext>
            </a:extLst>
          </p:cNvPr>
          <p:cNvSpPr>
            <a:spLocks noGrp="1"/>
          </p:cNvSpPr>
          <p:nvPr>
            <p:ph type="body" sz="quarter" idx="27" hasCustomPrompt="1"/>
          </p:nvPr>
        </p:nvSpPr>
        <p:spPr>
          <a:xfrm>
            <a:off x="215900" y="2211388"/>
            <a:ext cx="4284233" cy="323850"/>
          </a:xfrm>
        </p:spPr>
        <p:txBody>
          <a:bodyPr anchor="b" anchorCtr="0">
            <a:noAutofit/>
          </a:bodyPr>
          <a:lstStyle>
            <a:lvl1pPr marL="0" indent="0">
              <a:buNone/>
              <a:defRPr sz="1000">
                <a:solidFill>
                  <a:schemeClr val="tx2"/>
                </a:solidFill>
              </a:defRPr>
            </a:lvl1pPr>
            <a:lvl2pPr marL="342900" indent="0">
              <a:buNone/>
              <a:defRPr sz="1000">
                <a:solidFill>
                  <a:schemeClr val="tx2"/>
                </a:solidFill>
              </a:defRPr>
            </a:lvl2pPr>
            <a:lvl3pPr marL="685800" indent="0">
              <a:buNone/>
              <a:defRPr sz="900">
                <a:solidFill>
                  <a:schemeClr val="tx2"/>
                </a:solidFill>
              </a:defRPr>
            </a:lvl3pPr>
            <a:lvl4pPr marL="1028700" indent="0">
              <a:buNone/>
              <a:defRPr sz="800">
                <a:solidFill>
                  <a:schemeClr val="tx2"/>
                </a:solidFill>
              </a:defRPr>
            </a:lvl4pPr>
            <a:lvl5pPr marL="1371600" indent="0">
              <a:buNone/>
              <a:defRPr sz="800">
                <a:solidFill>
                  <a:schemeClr val="tx2"/>
                </a:solidFill>
              </a:defRPr>
            </a:lvl5pPr>
          </a:lstStyle>
          <a:p>
            <a:pPr lvl="0"/>
            <a:r>
              <a:rPr lang="en-US"/>
              <a:t>&lt;##&gt;. SECTION TITLE GOES HERE</a:t>
            </a:r>
          </a:p>
        </p:txBody>
      </p:sp>
      <p:sp>
        <p:nvSpPr>
          <p:cNvPr id="2" name="Footer Placeholder 4">
            <a:extLst>
              <a:ext uri="{FF2B5EF4-FFF2-40B4-BE49-F238E27FC236}">
                <a16:creationId xmlns:a16="http://schemas.microsoft.com/office/drawing/2014/main" id="{FAA68454-BEF5-650D-AF3F-3A911F77807D}"/>
              </a:ext>
            </a:extLst>
          </p:cNvPr>
          <p:cNvSpPr>
            <a:spLocks noGrp="1"/>
          </p:cNvSpPr>
          <p:nvPr>
            <p:ph type="ftr" sz="quarter" idx="11"/>
          </p:nvPr>
        </p:nvSpPr>
        <p:spPr>
          <a:xfrm>
            <a:off x="828495" y="4948238"/>
            <a:ext cx="2951343" cy="195262"/>
          </a:xfrm>
        </p:spPr>
        <p:txBody>
          <a:bodyPr/>
          <a:lstStyle/>
          <a:p>
            <a:pPr marL="0" algn="l" defTabSz="457200" rtl="0" eaLnBrk="1" latinLnBrk="0" hangingPunct="1"/>
            <a:r>
              <a:rPr lang="en-US" dirty="0"/>
              <a:t>– </a:t>
            </a:r>
            <a:r>
              <a:rPr lang="en-US" sz="600" b="0" i="0" kern="1200" dirty="0">
                <a:solidFill>
                  <a:schemeClr val="tx1"/>
                </a:solidFill>
                <a:latin typeface="Sun Life New Text" pitchFamily="2" charset="77"/>
                <a:ea typeface="+mn-ea"/>
                <a:cs typeface="+mn-cs"/>
              </a:rPr>
              <a:t>Sun Par Protector II </a:t>
            </a:r>
            <a:r>
              <a:rPr lang="en-US" dirty="0"/>
              <a:t>– </a:t>
            </a:r>
            <a:r>
              <a:rPr lang="en-US" sz="600" b="0" i="0" kern="1200" dirty="0">
                <a:solidFill>
                  <a:schemeClr val="tx1"/>
                </a:solidFill>
                <a:latin typeface="Sun Life New Text" pitchFamily="2" charset="77"/>
                <a:ea typeface="+mn-ea"/>
                <a:cs typeface="+mn-cs"/>
              </a:rPr>
              <a:t>An insurance solution for children</a:t>
            </a:r>
          </a:p>
        </p:txBody>
      </p:sp>
    </p:spTree>
    <p:extLst>
      <p:ext uri="{BB962C8B-B14F-4D97-AF65-F5344CB8AC3E}">
        <p14:creationId xmlns:p14="http://schemas.microsoft.com/office/powerpoint/2010/main" val="401248478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Warm Yellow">
    <p:bg>
      <p:bgPr>
        <a:solidFill>
          <a:schemeClr val="bg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215900" y="2639198"/>
            <a:ext cx="4284663" cy="936024"/>
          </a:xfrm>
        </p:spPr>
        <p:txBody>
          <a:bodyPr>
            <a:noAutofit/>
          </a:bodyPr>
          <a:lstStyle>
            <a:lvl1pPr marL="0" indent="0">
              <a:lnSpc>
                <a:spcPct val="90000"/>
              </a:lnSpc>
              <a:spcBef>
                <a:spcPct val="0"/>
              </a:spcBef>
              <a:buNone/>
              <a:defRPr sz="3200" b="0" i="0">
                <a:solidFill>
                  <a:schemeClr val="tx2"/>
                </a:solidFill>
                <a:latin typeface="Sun Life New Display" pitchFamily="2" charset="77"/>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Subsection title goes here.</a:t>
            </a:r>
          </a:p>
        </p:txBody>
      </p:sp>
      <p:sp>
        <p:nvSpPr>
          <p:cNvPr id="14" name="Text Placeholder 13">
            <a:extLst>
              <a:ext uri="{FF2B5EF4-FFF2-40B4-BE49-F238E27FC236}">
                <a16:creationId xmlns:a16="http://schemas.microsoft.com/office/drawing/2014/main" id="{7F158E40-8F99-0CD3-28AF-D46165656244}"/>
              </a:ext>
            </a:extLst>
          </p:cNvPr>
          <p:cNvSpPr>
            <a:spLocks noGrp="1"/>
          </p:cNvSpPr>
          <p:nvPr>
            <p:ph type="body" sz="quarter" idx="26"/>
          </p:nvPr>
        </p:nvSpPr>
        <p:spPr>
          <a:xfrm>
            <a:off x="215900" y="3735150"/>
            <a:ext cx="4284663" cy="1213087"/>
          </a:xfrm>
        </p:spPr>
        <p:txBody>
          <a:bodyPr>
            <a:noAutofit/>
          </a:bodyPr>
          <a:lstStyle>
            <a:lvl1pPr marL="0" indent="0">
              <a:lnSpc>
                <a:spcPct val="114000"/>
              </a:lnSpc>
              <a:buNone/>
              <a:defRPr sz="900" b="0" i="0">
                <a:solidFill>
                  <a:schemeClr val="tx1"/>
                </a:solidFill>
                <a:latin typeface="Sun Life New Text" pitchFamily="2" charset="77"/>
              </a:defRPr>
            </a:lvl1pPr>
            <a:lvl2pPr marL="342900" indent="0">
              <a:lnSpc>
                <a:spcPct val="114000"/>
              </a:lnSpc>
              <a:buNone/>
              <a:defRPr sz="900" b="0" i="0">
                <a:solidFill>
                  <a:schemeClr val="tx1"/>
                </a:solidFill>
                <a:latin typeface="Sun Life New Text" pitchFamily="2" charset="77"/>
              </a:defRPr>
            </a:lvl2pPr>
            <a:lvl3pPr marL="685800" indent="0">
              <a:lnSpc>
                <a:spcPct val="114000"/>
              </a:lnSpc>
              <a:buNone/>
              <a:defRPr sz="900" b="0" i="0">
                <a:solidFill>
                  <a:schemeClr val="tx1"/>
                </a:solidFill>
                <a:latin typeface="Sun Life New Text" pitchFamily="2" charset="77"/>
              </a:defRPr>
            </a:lvl3pPr>
            <a:lvl4pPr marL="1028700" indent="0">
              <a:lnSpc>
                <a:spcPct val="114000"/>
              </a:lnSpc>
              <a:buNone/>
              <a:defRPr sz="900" b="0" i="0">
                <a:solidFill>
                  <a:schemeClr val="tx1"/>
                </a:solidFill>
                <a:latin typeface="Sun Life New Text" pitchFamily="2" charset="77"/>
              </a:defRPr>
            </a:lvl4pPr>
            <a:lvl5pPr marL="1371600" indent="0">
              <a:lnSpc>
                <a:spcPct val="114000"/>
              </a:lnSpc>
              <a:buNone/>
              <a:defRPr sz="900" b="0" i="0">
                <a:solidFill>
                  <a:schemeClr val="tx1"/>
                </a:solidFill>
                <a:latin typeface="Sun Life New Tex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a:extLst>
              <a:ext uri="{FF2B5EF4-FFF2-40B4-BE49-F238E27FC236}">
                <a16:creationId xmlns:a16="http://schemas.microsoft.com/office/drawing/2014/main" id="{44D439A0-A9B0-861F-CEF2-DA751F9DC457}"/>
              </a:ext>
            </a:extLst>
          </p:cNvPr>
          <p:cNvSpPr>
            <a:spLocks noGrp="1"/>
          </p:cNvSpPr>
          <p:nvPr>
            <p:ph type="body" sz="quarter" idx="27" hasCustomPrompt="1"/>
          </p:nvPr>
        </p:nvSpPr>
        <p:spPr>
          <a:xfrm>
            <a:off x="215900" y="2211388"/>
            <a:ext cx="4284233" cy="323850"/>
          </a:xfrm>
        </p:spPr>
        <p:txBody>
          <a:bodyPr anchor="b" anchorCtr="0">
            <a:noAutofit/>
          </a:bodyPr>
          <a:lstStyle>
            <a:lvl1pPr marL="0" indent="0">
              <a:buNone/>
              <a:defRPr sz="1000">
                <a:solidFill>
                  <a:schemeClr val="tx2"/>
                </a:solidFill>
              </a:defRPr>
            </a:lvl1pPr>
            <a:lvl2pPr marL="342900" indent="0">
              <a:buNone/>
              <a:defRPr sz="1000">
                <a:solidFill>
                  <a:schemeClr val="tx2"/>
                </a:solidFill>
              </a:defRPr>
            </a:lvl2pPr>
            <a:lvl3pPr marL="685800" indent="0">
              <a:buNone/>
              <a:defRPr sz="900">
                <a:solidFill>
                  <a:schemeClr val="tx2"/>
                </a:solidFill>
              </a:defRPr>
            </a:lvl3pPr>
            <a:lvl4pPr marL="1028700" indent="0">
              <a:buNone/>
              <a:defRPr sz="800">
                <a:solidFill>
                  <a:schemeClr val="tx2"/>
                </a:solidFill>
              </a:defRPr>
            </a:lvl4pPr>
            <a:lvl5pPr marL="1371600" indent="0">
              <a:buNone/>
              <a:defRPr sz="800">
                <a:solidFill>
                  <a:schemeClr val="tx2"/>
                </a:solidFill>
              </a:defRPr>
            </a:lvl5pPr>
          </a:lstStyle>
          <a:p>
            <a:pPr lvl="0"/>
            <a:r>
              <a:rPr lang="en-US"/>
              <a:t>&lt;##&gt;. SECTION TITLE GOES HERE</a:t>
            </a:r>
          </a:p>
        </p:txBody>
      </p:sp>
      <p:sp>
        <p:nvSpPr>
          <p:cNvPr id="4" name="Slide Number Placeholder 5">
            <a:extLst>
              <a:ext uri="{FF2B5EF4-FFF2-40B4-BE49-F238E27FC236}">
                <a16:creationId xmlns:a16="http://schemas.microsoft.com/office/drawing/2014/main" id="{7D68845F-9245-4CA8-1A80-89FA3BAA5BCC}"/>
              </a:ext>
            </a:extLst>
          </p:cNvPr>
          <p:cNvSpPr>
            <a:spLocks noGrp="1"/>
          </p:cNvSpPr>
          <p:nvPr>
            <p:ph type="sldNum" sz="quarter" idx="12"/>
          </p:nvPr>
        </p:nvSpPr>
        <p:spPr>
          <a:xfrm>
            <a:off x="215900" y="4948238"/>
            <a:ext cx="264621" cy="195262"/>
          </a:xfrm>
        </p:spPr>
        <p:txBody>
          <a:bodyPr/>
          <a:lstStyle/>
          <a:p>
            <a:fld id="{9FA635D2-B142-BE49-AECA-6169441F1F99}" type="slidenum">
              <a:rPr lang="en-US" smtClean="0"/>
              <a:t>‹#›</a:t>
            </a:fld>
            <a:endParaRPr lang="en-US" dirty="0"/>
          </a:p>
        </p:txBody>
      </p:sp>
      <p:sp>
        <p:nvSpPr>
          <p:cNvPr id="7" name="Footer Placeholder 4">
            <a:extLst>
              <a:ext uri="{FF2B5EF4-FFF2-40B4-BE49-F238E27FC236}">
                <a16:creationId xmlns:a16="http://schemas.microsoft.com/office/drawing/2014/main" id="{6BFBF103-1382-9484-4798-01EE434462FE}"/>
              </a:ext>
            </a:extLst>
          </p:cNvPr>
          <p:cNvSpPr>
            <a:spLocks noGrp="1"/>
          </p:cNvSpPr>
          <p:nvPr>
            <p:ph type="ftr" sz="quarter" idx="11"/>
          </p:nvPr>
        </p:nvSpPr>
        <p:spPr>
          <a:xfrm>
            <a:off x="828495" y="4948238"/>
            <a:ext cx="2951343" cy="195262"/>
          </a:xfrm>
        </p:spPr>
        <p:txBody>
          <a:bodyPr/>
          <a:lstStyle/>
          <a:p>
            <a:pPr marL="0" algn="l" defTabSz="457200" rtl="0" eaLnBrk="1" latinLnBrk="0" hangingPunct="1"/>
            <a:r>
              <a:rPr lang="en-US" dirty="0"/>
              <a:t>– </a:t>
            </a:r>
            <a:r>
              <a:rPr lang="en-US" sz="600" b="0" i="0" kern="1200" dirty="0">
                <a:solidFill>
                  <a:schemeClr val="tx1"/>
                </a:solidFill>
                <a:latin typeface="Sun Life New Text" pitchFamily="2" charset="77"/>
                <a:ea typeface="+mn-ea"/>
                <a:cs typeface="+mn-cs"/>
              </a:rPr>
              <a:t>Sun Par Protector II </a:t>
            </a:r>
            <a:r>
              <a:rPr lang="en-US" dirty="0"/>
              <a:t>– </a:t>
            </a:r>
            <a:r>
              <a:rPr lang="en-US" sz="600" b="0" i="0" kern="1200" dirty="0">
                <a:solidFill>
                  <a:schemeClr val="tx1"/>
                </a:solidFill>
                <a:latin typeface="Sun Life New Text" pitchFamily="2" charset="77"/>
                <a:ea typeface="+mn-ea"/>
                <a:cs typeface="+mn-cs"/>
              </a:rPr>
              <a:t>An insurance solution for children</a:t>
            </a:r>
          </a:p>
        </p:txBody>
      </p:sp>
    </p:spTree>
    <p:extLst>
      <p:ext uri="{BB962C8B-B14F-4D97-AF65-F5344CB8AC3E}">
        <p14:creationId xmlns:p14="http://schemas.microsoft.com/office/powerpoint/2010/main" val="239188797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Light Grey">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215900" y="2639198"/>
            <a:ext cx="4284663" cy="936024"/>
          </a:xfrm>
        </p:spPr>
        <p:txBody>
          <a:bodyPr>
            <a:noAutofit/>
          </a:bodyPr>
          <a:lstStyle>
            <a:lvl1pPr marL="0" indent="0">
              <a:lnSpc>
                <a:spcPct val="90000"/>
              </a:lnSpc>
              <a:spcBef>
                <a:spcPct val="0"/>
              </a:spcBef>
              <a:buNone/>
              <a:defRPr sz="3200" b="0" i="0">
                <a:solidFill>
                  <a:schemeClr val="tx2"/>
                </a:solidFill>
                <a:latin typeface="Sun Life New Display" pitchFamily="2" charset="77"/>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Subsection title goes here.</a:t>
            </a:r>
          </a:p>
        </p:txBody>
      </p:sp>
      <p:sp>
        <p:nvSpPr>
          <p:cNvPr id="14" name="Text Placeholder 13">
            <a:extLst>
              <a:ext uri="{FF2B5EF4-FFF2-40B4-BE49-F238E27FC236}">
                <a16:creationId xmlns:a16="http://schemas.microsoft.com/office/drawing/2014/main" id="{7F158E40-8F99-0CD3-28AF-D46165656244}"/>
              </a:ext>
            </a:extLst>
          </p:cNvPr>
          <p:cNvSpPr>
            <a:spLocks noGrp="1"/>
          </p:cNvSpPr>
          <p:nvPr>
            <p:ph type="body" sz="quarter" idx="26"/>
          </p:nvPr>
        </p:nvSpPr>
        <p:spPr>
          <a:xfrm>
            <a:off x="215900" y="3735150"/>
            <a:ext cx="4284663" cy="1213087"/>
          </a:xfrm>
        </p:spPr>
        <p:txBody>
          <a:bodyPr>
            <a:noAutofit/>
          </a:bodyPr>
          <a:lstStyle>
            <a:lvl1pPr marL="0" indent="0">
              <a:lnSpc>
                <a:spcPct val="114000"/>
              </a:lnSpc>
              <a:buNone/>
              <a:defRPr sz="900" b="0" i="0">
                <a:solidFill>
                  <a:schemeClr val="tx1"/>
                </a:solidFill>
                <a:latin typeface="Sun Life New Text" pitchFamily="2" charset="77"/>
              </a:defRPr>
            </a:lvl1pPr>
            <a:lvl2pPr marL="342900" indent="0">
              <a:lnSpc>
                <a:spcPct val="114000"/>
              </a:lnSpc>
              <a:buNone/>
              <a:defRPr sz="900" b="0" i="0">
                <a:solidFill>
                  <a:schemeClr val="tx1"/>
                </a:solidFill>
                <a:latin typeface="Sun Life New Text" pitchFamily="2" charset="77"/>
              </a:defRPr>
            </a:lvl2pPr>
            <a:lvl3pPr marL="685800" indent="0">
              <a:lnSpc>
                <a:spcPct val="114000"/>
              </a:lnSpc>
              <a:buNone/>
              <a:defRPr sz="900" b="0" i="0">
                <a:solidFill>
                  <a:schemeClr val="tx1"/>
                </a:solidFill>
                <a:latin typeface="Sun Life New Text" pitchFamily="2" charset="77"/>
              </a:defRPr>
            </a:lvl3pPr>
            <a:lvl4pPr marL="1028700" indent="0">
              <a:lnSpc>
                <a:spcPct val="114000"/>
              </a:lnSpc>
              <a:buNone/>
              <a:defRPr sz="900" b="0" i="0">
                <a:solidFill>
                  <a:schemeClr val="tx1"/>
                </a:solidFill>
                <a:latin typeface="Sun Life New Text" pitchFamily="2" charset="77"/>
              </a:defRPr>
            </a:lvl4pPr>
            <a:lvl5pPr marL="1371600" indent="0">
              <a:lnSpc>
                <a:spcPct val="114000"/>
              </a:lnSpc>
              <a:buNone/>
              <a:defRPr sz="900" b="0" i="0">
                <a:solidFill>
                  <a:schemeClr val="tx1"/>
                </a:solidFill>
                <a:latin typeface="Sun Life New Tex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a:extLst>
              <a:ext uri="{FF2B5EF4-FFF2-40B4-BE49-F238E27FC236}">
                <a16:creationId xmlns:a16="http://schemas.microsoft.com/office/drawing/2014/main" id="{44D439A0-A9B0-861F-CEF2-DA751F9DC457}"/>
              </a:ext>
            </a:extLst>
          </p:cNvPr>
          <p:cNvSpPr>
            <a:spLocks noGrp="1"/>
          </p:cNvSpPr>
          <p:nvPr>
            <p:ph type="body" sz="quarter" idx="27" hasCustomPrompt="1"/>
          </p:nvPr>
        </p:nvSpPr>
        <p:spPr>
          <a:xfrm>
            <a:off x="215900" y="2211388"/>
            <a:ext cx="4284233" cy="323850"/>
          </a:xfrm>
        </p:spPr>
        <p:txBody>
          <a:bodyPr anchor="b" anchorCtr="0">
            <a:noAutofit/>
          </a:bodyPr>
          <a:lstStyle>
            <a:lvl1pPr marL="0" indent="0">
              <a:buNone/>
              <a:defRPr sz="1000">
                <a:solidFill>
                  <a:schemeClr val="tx2"/>
                </a:solidFill>
              </a:defRPr>
            </a:lvl1pPr>
            <a:lvl2pPr marL="342900" indent="0">
              <a:buNone/>
              <a:defRPr sz="1000">
                <a:solidFill>
                  <a:schemeClr val="tx2"/>
                </a:solidFill>
              </a:defRPr>
            </a:lvl2pPr>
            <a:lvl3pPr marL="685800" indent="0">
              <a:buNone/>
              <a:defRPr sz="900">
                <a:solidFill>
                  <a:schemeClr val="tx2"/>
                </a:solidFill>
              </a:defRPr>
            </a:lvl3pPr>
            <a:lvl4pPr marL="1028700" indent="0">
              <a:buNone/>
              <a:defRPr sz="800">
                <a:solidFill>
                  <a:schemeClr val="tx2"/>
                </a:solidFill>
              </a:defRPr>
            </a:lvl4pPr>
            <a:lvl5pPr marL="1371600" indent="0">
              <a:buNone/>
              <a:defRPr sz="800">
                <a:solidFill>
                  <a:schemeClr val="tx2"/>
                </a:solidFill>
              </a:defRPr>
            </a:lvl5pPr>
          </a:lstStyle>
          <a:p>
            <a:pPr lvl="0"/>
            <a:r>
              <a:rPr lang="en-US"/>
              <a:t>&lt;##&gt;. SECTION TITLE GOES HERE</a:t>
            </a:r>
          </a:p>
        </p:txBody>
      </p:sp>
      <p:sp>
        <p:nvSpPr>
          <p:cNvPr id="4" name="Slide Number Placeholder 5">
            <a:extLst>
              <a:ext uri="{FF2B5EF4-FFF2-40B4-BE49-F238E27FC236}">
                <a16:creationId xmlns:a16="http://schemas.microsoft.com/office/drawing/2014/main" id="{6B7F0367-ECBC-433E-5642-916D90CABA4B}"/>
              </a:ext>
            </a:extLst>
          </p:cNvPr>
          <p:cNvSpPr>
            <a:spLocks noGrp="1"/>
          </p:cNvSpPr>
          <p:nvPr>
            <p:ph type="sldNum" sz="quarter" idx="12"/>
          </p:nvPr>
        </p:nvSpPr>
        <p:spPr>
          <a:xfrm>
            <a:off x="215900" y="4948238"/>
            <a:ext cx="264621" cy="195262"/>
          </a:xfrm>
        </p:spPr>
        <p:txBody>
          <a:bodyPr/>
          <a:lstStyle/>
          <a:p>
            <a:fld id="{9FA635D2-B142-BE49-AECA-6169441F1F99}" type="slidenum">
              <a:rPr lang="en-US" smtClean="0"/>
              <a:t>‹#›</a:t>
            </a:fld>
            <a:endParaRPr lang="en-US" dirty="0"/>
          </a:p>
        </p:txBody>
      </p:sp>
      <p:sp>
        <p:nvSpPr>
          <p:cNvPr id="7" name="Footer Placeholder 4">
            <a:extLst>
              <a:ext uri="{FF2B5EF4-FFF2-40B4-BE49-F238E27FC236}">
                <a16:creationId xmlns:a16="http://schemas.microsoft.com/office/drawing/2014/main" id="{AAABC8AF-77BE-FE08-0FDA-1C934D87FD01}"/>
              </a:ext>
            </a:extLst>
          </p:cNvPr>
          <p:cNvSpPr>
            <a:spLocks noGrp="1"/>
          </p:cNvSpPr>
          <p:nvPr>
            <p:ph type="ftr" sz="quarter" idx="11"/>
          </p:nvPr>
        </p:nvSpPr>
        <p:spPr>
          <a:xfrm>
            <a:off x="828495" y="4948238"/>
            <a:ext cx="2951343" cy="195262"/>
          </a:xfrm>
        </p:spPr>
        <p:txBody>
          <a:bodyPr/>
          <a:lstStyle/>
          <a:p>
            <a:pPr marL="0" algn="l" defTabSz="457200" rtl="0" eaLnBrk="1" latinLnBrk="0" hangingPunct="1"/>
            <a:r>
              <a:rPr lang="en-US" dirty="0"/>
              <a:t>– </a:t>
            </a:r>
            <a:r>
              <a:rPr lang="en-US" sz="600" b="0" i="0" kern="1200" dirty="0">
                <a:solidFill>
                  <a:schemeClr val="tx1"/>
                </a:solidFill>
                <a:latin typeface="Sun Life New Text" pitchFamily="2" charset="77"/>
                <a:ea typeface="+mn-ea"/>
                <a:cs typeface="+mn-cs"/>
              </a:rPr>
              <a:t>Sun Par Protector II </a:t>
            </a:r>
            <a:r>
              <a:rPr lang="en-US" dirty="0"/>
              <a:t>– </a:t>
            </a:r>
            <a:r>
              <a:rPr lang="en-US" sz="600" b="0" i="0" kern="1200" dirty="0">
                <a:solidFill>
                  <a:schemeClr val="tx1"/>
                </a:solidFill>
                <a:latin typeface="Sun Life New Text" pitchFamily="2" charset="77"/>
                <a:ea typeface="+mn-ea"/>
                <a:cs typeface="+mn-cs"/>
              </a:rPr>
              <a:t>An insurance solution for children</a:t>
            </a:r>
          </a:p>
        </p:txBody>
      </p:sp>
    </p:spTree>
    <p:extLst>
      <p:ext uri="{BB962C8B-B14F-4D97-AF65-F5344CB8AC3E}">
        <p14:creationId xmlns:p14="http://schemas.microsoft.com/office/powerpoint/2010/main" val="158484929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4 Colum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21602C-1817-2D77-A081-1D7796E7C5B6}"/>
              </a:ext>
            </a:extLst>
          </p:cNvPr>
          <p:cNvSpPr/>
          <p:nvPr userDrawn="1"/>
        </p:nvSpPr>
        <p:spPr>
          <a:xfrm>
            <a:off x="215900" y="195263"/>
            <a:ext cx="2087563" cy="7207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un Life New Text" pitchFamily="2" charset="77"/>
            </a:endParaRPr>
          </a:p>
        </p:txBody>
      </p:sp>
      <p:sp>
        <p:nvSpPr>
          <p:cNvPr id="9" name="Rectangle 8">
            <a:extLst>
              <a:ext uri="{FF2B5EF4-FFF2-40B4-BE49-F238E27FC236}">
                <a16:creationId xmlns:a16="http://schemas.microsoft.com/office/drawing/2014/main" id="{109AE944-9E9A-E641-568E-43B357820865}"/>
              </a:ext>
            </a:extLst>
          </p:cNvPr>
          <p:cNvSpPr/>
          <p:nvPr userDrawn="1"/>
        </p:nvSpPr>
        <p:spPr>
          <a:xfrm>
            <a:off x="2411414" y="195263"/>
            <a:ext cx="2087563" cy="7207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un Life New Text" pitchFamily="2" charset="77"/>
            </a:endParaRPr>
          </a:p>
        </p:txBody>
      </p:sp>
      <p:sp>
        <p:nvSpPr>
          <p:cNvPr id="10" name="Rectangle 9">
            <a:extLst>
              <a:ext uri="{FF2B5EF4-FFF2-40B4-BE49-F238E27FC236}">
                <a16:creationId xmlns:a16="http://schemas.microsoft.com/office/drawing/2014/main" id="{3D397701-33FC-1827-B791-3523EF2FEEE2}"/>
              </a:ext>
            </a:extLst>
          </p:cNvPr>
          <p:cNvSpPr/>
          <p:nvPr userDrawn="1"/>
        </p:nvSpPr>
        <p:spPr>
          <a:xfrm>
            <a:off x="4608513" y="195263"/>
            <a:ext cx="2124075" cy="7207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un Life New Text" pitchFamily="2" charset="77"/>
            </a:endParaRPr>
          </a:p>
        </p:txBody>
      </p:sp>
      <p:sp>
        <p:nvSpPr>
          <p:cNvPr id="11" name="Rectangle 10">
            <a:extLst>
              <a:ext uri="{FF2B5EF4-FFF2-40B4-BE49-F238E27FC236}">
                <a16:creationId xmlns:a16="http://schemas.microsoft.com/office/drawing/2014/main" id="{48D67548-D607-0D13-A6E0-21EBE5DD9465}"/>
              </a:ext>
            </a:extLst>
          </p:cNvPr>
          <p:cNvSpPr/>
          <p:nvPr userDrawn="1"/>
        </p:nvSpPr>
        <p:spPr>
          <a:xfrm>
            <a:off x="6842124" y="195263"/>
            <a:ext cx="2087563" cy="7207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un Life New Text" pitchFamily="2" charset="77"/>
            </a:endParaRPr>
          </a:p>
        </p:txBody>
      </p:sp>
      <p:sp>
        <p:nvSpPr>
          <p:cNvPr id="16" name="Text Placeholder 15">
            <a:extLst>
              <a:ext uri="{FF2B5EF4-FFF2-40B4-BE49-F238E27FC236}">
                <a16:creationId xmlns:a16="http://schemas.microsoft.com/office/drawing/2014/main" id="{4C441049-7DCC-789E-9202-B5466EFE4C01}"/>
              </a:ext>
            </a:extLst>
          </p:cNvPr>
          <p:cNvSpPr>
            <a:spLocks noGrp="1"/>
          </p:cNvSpPr>
          <p:nvPr>
            <p:ph type="body" sz="quarter" idx="13" hasCustomPrompt="1"/>
          </p:nvPr>
        </p:nvSpPr>
        <p:spPr>
          <a:xfrm>
            <a:off x="337279" y="330200"/>
            <a:ext cx="1836009" cy="471488"/>
          </a:xfrm>
        </p:spPr>
        <p:txBody>
          <a:bodyPr anchor="ctr" anchorCtr="0">
            <a:noAutofit/>
          </a:bodyPr>
          <a:lstStyle>
            <a:lvl1pPr marL="0" indent="0">
              <a:buNone/>
              <a:defRPr sz="1400" b="0" i="0">
                <a:solidFill>
                  <a:schemeClr val="tx2"/>
                </a:solidFill>
                <a:latin typeface="Sun Life New Display" pitchFamily="2" charset="77"/>
              </a:defRPr>
            </a:lvl1pPr>
            <a:lvl2pPr marL="342900" indent="0">
              <a:buNone/>
              <a:defRPr sz="800">
                <a:solidFill>
                  <a:schemeClr val="tx1"/>
                </a:solidFill>
                <a:latin typeface="+mj-lt"/>
              </a:defRPr>
            </a:lvl2pPr>
            <a:lvl3pPr marL="685800" indent="0">
              <a:buNone/>
              <a:defRPr sz="800">
                <a:solidFill>
                  <a:schemeClr val="tx1"/>
                </a:solidFill>
                <a:latin typeface="+mj-lt"/>
              </a:defRPr>
            </a:lvl3pPr>
            <a:lvl4pPr marL="1028700" indent="0">
              <a:buNone/>
              <a:defRPr sz="800">
                <a:solidFill>
                  <a:schemeClr val="tx1"/>
                </a:solidFill>
                <a:latin typeface="+mj-lt"/>
              </a:defRPr>
            </a:lvl4pPr>
            <a:lvl5pPr marL="1371600" indent="0">
              <a:buNone/>
              <a:defRPr sz="800">
                <a:solidFill>
                  <a:schemeClr val="tx1"/>
                </a:solidFill>
                <a:latin typeface="+mj-lt"/>
              </a:defRPr>
            </a:lvl5pPr>
          </a:lstStyle>
          <a:p>
            <a:pPr lvl="0"/>
            <a:r>
              <a:rPr lang="en-US"/>
              <a:t>Highlight stats</a:t>
            </a:r>
          </a:p>
        </p:txBody>
      </p:sp>
      <p:sp>
        <p:nvSpPr>
          <p:cNvPr id="17" name="Text Placeholder 15">
            <a:extLst>
              <a:ext uri="{FF2B5EF4-FFF2-40B4-BE49-F238E27FC236}">
                <a16:creationId xmlns:a16="http://schemas.microsoft.com/office/drawing/2014/main" id="{14F9B1C3-BAFF-0618-1141-9AAA54257260}"/>
              </a:ext>
            </a:extLst>
          </p:cNvPr>
          <p:cNvSpPr>
            <a:spLocks noGrp="1"/>
          </p:cNvSpPr>
          <p:nvPr>
            <p:ph type="body" sz="quarter" idx="14" hasCustomPrompt="1"/>
          </p:nvPr>
        </p:nvSpPr>
        <p:spPr>
          <a:xfrm>
            <a:off x="2540833" y="330200"/>
            <a:ext cx="1836009" cy="471488"/>
          </a:xfrm>
        </p:spPr>
        <p:txBody>
          <a:bodyPr anchor="ctr" anchorCtr="0">
            <a:noAutofit/>
          </a:bodyPr>
          <a:lstStyle>
            <a:lvl1pPr marL="0" indent="0">
              <a:buNone/>
              <a:defRPr sz="1400" b="0" i="0">
                <a:solidFill>
                  <a:schemeClr val="tx2"/>
                </a:solidFill>
                <a:latin typeface="Sun Life New Display" pitchFamily="2" charset="77"/>
              </a:defRPr>
            </a:lvl1pPr>
            <a:lvl2pPr marL="342900" indent="0">
              <a:buNone/>
              <a:defRPr sz="800">
                <a:solidFill>
                  <a:schemeClr val="tx1"/>
                </a:solidFill>
                <a:latin typeface="+mj-lt"/>
              </a:defRPr>
            </a:lvl2pPr>
            <a:lvl3pPr marL="685800" indent="0">
              <a:buNone/>
              <a:defRPr sz="800">
                <a:solidFill>
                  <a:schemeClr val="tx1"/>
                </a:solidFill>
                <a:latin typeface="+mj-lt"/>
              </a:defRPr>
            </a:lvl3pPr>
            <a:lvl4pPr marL="1028700" indent="0">
              <a:buNone/>
              <a:defRPr sz="800">
                <a:solidFill>
                  <a:schemeClr val="tx1"/>
                </a:solidFill>
                <a:latin typeface="+mj-lt"/>
              </a:defRPr>
            </a:lvl4pPr>
            <a:lvl5pPr marL="1371600" indent="0">
              <a:buNone/>
              <a:defRPr sz="800">
                <a:solidFill>
                  <a:schemeClr val="tx1"/>
                </a:solidFill>
                <a:latin typeface="+mj-lt"/>
              </a:defRPr>
            </a:lvl5pPr>
          </a:lstStyle>
          <a:p>
            <a:pPr lvl="0"/>
            <a:r>
              <a:rPr lang="en-US"/>
              <a:t>Highlight stats</a:t>
            </a:r>
          </a:p>
        </p:txBody>
      </p:sp>
      <p:sp>
        <p:nvSpPr>
          <p:cNvPr id="18" name="Text Placeholder 15">
            <a:extLst>
              <a:ext uri="{FF2B5EF4-FFF2-40B4-BE49-F238E27FC236}">
                <a16:creationId xmlns:a16="http://schemas.microsoft.com/office/drawing/2014/main" id="{B73DEC17-A2ED-C6B1-7627-4114335158DA}"/>
              </a:ext>
            </a:extLst>
          </p:cNvPr>
          <p:cNvSpPr>
            <a:spLocks noGrp="1"/>
          </p:cNvSpPr>
          <p:nvPr>
            <p:ph type="body" sz="quarter" idx="15" hasCustomPrompt="1"/>
          </p:nvPr>
        </p:nvSpPr>
        <p:spPr>
          <a:xfrm>
            <a:off x="4759378" y="330200"/>
            <a:ext cx="1836009" cy="471488"/>
          </a:xfrm>
        </p:spPr>
        <p:txBody>
          <a:bodyPr anchor="ctr" anchorCtr="0">
            <a:noAutofit/>
          </a:bodyPr>
          <a:lstStyle>
            <a:lvl1pPr marL="0" indent="0">
              <a:buNone/>
              <a:defRPr sz="1400" b="0" i="0">
                <a:solidFill>
                  <a:schemeClr val="tx2"/>
                </a:solidFill>
                <a:latin typeface="Sun Life New Display" pitchFamily="2" charset="77"/>
              </a:defRPr>
            </a:lvl1pPr>
            <a:lvl2pPr marL="342900" indent="0">
              <a:buNone/>
              <a:defRPr sz="800">
                <a:solidFill>
                  <a:schemeClr val="tx1"/>
                </a:solidFill>
                <a:latin typeface="+mj-lt"/>
              </a:defRPr>
            </a:lvl2pPr>
            <a:lvl3pPr marL="685800" indent="0">
              <a:buNone/>
              <a:defRPr sz="800">
                <a:solidFill>
                  <a:schemeClr val="tx1"/>
                </a:solidFill>
                <a:latin typeface="+mj-lt"/>
              </a:defRPr>
            </a:lvl3pPr>
            <a:lvl4pPr marL="1028700" indent="0">
              <a:buNone/>
              <a:defRPr sz="800">
                <a:solidFill>
                  <a:schemeClr val="tx1"/>
                </a:solidFill>
                <a:latin typeface="+mj-lt"/>
              </a:defRPr>
            </a:lvl4pPr>
            <a:lvl5pPr marL="1371600" indent="0">
              <a:buNone/>
              <a:defRPr sz="800">
                <a:solidFill>
                  <a:schemeClr val="tx1"/>
                </a:solidFill>
                <a:latin typeface="+mj-lt"/>
              </a:defRPr>
            </a:lvl5pPr>
          </a:lstStyle>
          <a:p>
            <a:pPr lvl="0"/>
            <a:r>
              <a:rPr lang="en-US"/>
              <a:t>Highlight stats</a:t>
            </a:r>
          </a:p>
        </p:txBody>
      </p:sp>
      <p:sp>
        <p:nvSpPr>
          <p:cNvPr id="19" name="Text Placeholder 15">
            <a:extLst>
              <a:ext uri="{FF2B5EF4-FFF2-40B4-BE49-F238E27FC236}">
                <a16:creationId xmlns:a16="http://schemas.microsoft.com/office/drawing/2014/main" id="{4992C5A0-AFE7-DC4B-061E-8F1D134CE4E2}"/>
              </a:ext>
            </a:extLst>
          </p:cNvPr>
          <p:cNvSpPr>
            <a:spLocks noGrp="1"/>
          </p:cNvSpPr>
          <p:nvPr>
            <p:ph type="body" sz="quarter" idx="16" hasCustomPrompt="1"/>
          </p:nvPr>
        </p:nvSpPr>
        <p:spPr>
          <a:xfrm>
            <a:off x="6970427" y="330200"/>
            <a:ext cx="1836009" cy="471488"/>
          </a:xfrm>
        </p:spPr>
        <p:txBody>
          <a:bodyPr anchor="ctr" anchorCtr="0">
            <a:noAutofit/>
          </a:bodyPr>
          <a:lstStyle>
            <a:lvl1pPr marL="0" indent="0">
              <a:buNone/>
              <a:defRPr sz="1400" b="0" i="0">
                <a:solidFill>
                  <a:schemeClr val="tx2"/>
                </a:solidFill>
                <a:latin typeface="Sun Life New Display" pitchFamily="2" charset="77"/>
              </a:defRPr>
            </a:lvl1pPr>
            <a:lvl2pPr marL="342900" indent="0">
              <a:buNone/>
              <a:defRPr sz="800">
                <a:solidFill>
                  <a:schemeClr val="tx1"/>
                </a:solidFill>
                <a:latin typeface="+mj-lt"/>
              </a:defRPr>
            </a:lvl2pPr>
            <a:lvl3pPr marL="685800" indent="0">
              <a:buNone/>
              <a:defRPr sz="800">
                <a:solidFill>
                  <a:schemeClr val="tx1"/>
                </a:solidFill>
                <a:latin typeface="+mj-lt"/>
              </a:defRPr>
            </a:lvl3pPr>
            <a:lvl4pPr marL="1028700" indent="0">
              <a:buNone/>
              <a:defRPr sz="800">
                <a:solidFill>
                  <a:schemeClr val="tx1"/>
                </a:solidFill>
                <a:latin typeface="+mj-lt"/>
              </a:defRPr>
            </a:lvl4pPr>
            <a:lvl5pPr marL="1371600" indent="0">
              <a:buNone/>
              <a:defRPr sz="800">
                <a:solidFill>
                  <a:schemeClr val="tx1"/>
                </a:solidFill>
                <a:latin typeface="+mj-lt"/>
              </a:defRPr>
            </a:lvl5pPr>
          </a:lstStyle>
          <a:p>
            <a:pPr lvl="0"/>
            <a:r>
              <a:rPr lang="en-US"/>
              <a:t>Highlight stats</a:t>
            </a:r>
          </a:p>
        </p:txBody>
      </p:sp>
      <p:sp>
        <p:nvSpPr>
          <p:cNvPr id="20" name="Text Placeholder 9">
            <a:extLst>
              <a:ext uri="{FF2B5EF4-FFF2-40B4-BE49-F238E27FC236}">
                <a16:creationId xmlns:a16="http://schemas.microsoft.com/office/drawing/2014/main" id="{5ACC3BA3-CB38-F60C-880B-784B3DE49A5E}"/>
              </a:ext>
            </a:extLst>
          </p:cNvPr>
          <p:cNvSpPr>
            <a:spLocks noGrp="1"/>
          </p:cNvSpPr>
          <p:nvPr>
            <p:ph type="body" sz="quarter" idx="27" hasCustomPrompt="1"/>
          </p:nvPr>
        </p:nvSpPr>
        <p:spPr>
          <a:xfrm>
            <a:off x="337279" y="1111252"/>
            <a:ext cx="1825078" cy="200024"/>
          </a:xfrm>
        </p:spPr>
        <p:txBody>
          <a:bodyPr anchor="b" anchorCtr="0">
            <a:noAutofit/>
          </a:bodyPr>
          <a:lstStyle>
            <a:lvl1pPr marL="0" indent="0">
              <a:buNone/>
              <a:defRPr sz="700">
                <a:solidFill>
                  <a:schemeClr val="tx2"/>
                </a:solidFill>
              </a:defRPr>
            </a:lvl1pPr>
            <a:lvl2pPr marL="342900" indent="0">
              <a:buNone/>
              <a:defRPr sz="1000">
                <a:solidFill>
                  <a:schemeClr val="tx2"/>
                </a:solidFill>
              </a:defRPr>
            </a:lvl2pPr>
            <a:lvl3pPr marL="685800" indent="0">
              <a:buNone/>
              <a:defRPr sz="900">
                <a:solidFill>
                  <a:schemeClr val="tx2"/>
                </a:solidFill>
              </a:defRPr>
            </a:lvl3pPr>
            <a:lvl4pPr marL="1028700" indent="0">
              <a:buNone/>
              <a:defRPr sz="800">
                <a:solidFill>
                  <a:schemeClr val="tx2"/>
                </a:solidFill>
              </a:defRPr>
            </a:lvl4pPr>
            <a:lvl5pPr marL="1371600" indent="0">
              <a:buNone/>
              <a:defRPr sz="800">
                <a:solidFill>
                  <a:schemeClr val="tx2"/>
                </a:solidFill>
              </a:defRPr>
            </a:lvl5pPr>
          </a:lstStyle>
          <a:p>
            <a:pPr lvl="0"/>
            <a:r>
              <a:rPr lang="en-US"/>
              <a:t>EYEBROW TEXT</a:t>
            </a:r>
          </a:p>
        </p:txBody>
      </p:sp>
      <p:sp>
        <p:nvSpPr>
          <p:cNvPr id="21" name="Text Placeholder 9">
            <a:extLst>
              <a:ext uri="{FF2B5EF4-FFF2-40B4-BE49-F238E27FC236}">
                <a16:creationId xmlns:a16="http://schemas.microsoft.com/office/drawing/2014/main" id="{F4020213-FD1D-48D2-D5B9-FC1C316AD3FC}"/>
              </a:ext>
            </a:extLst>
          </p:cNvPr>
          <p:cNvSpPr>
            <a:spLocks noGrp="1"/>
          </p:cNvSpPr>
          <p:nvPr>
            <p:ph type="body" sz="quarter" idx="28" hasCustomPrompt="1"/>
          </p:nvPr>
        </p:nvSpPr>
        <p:spPr>
          <a:xfrm>
            <a:off x="2540833" y="1111252"/>
            <a:ext cx="1825078" cy="200024"/>
          </a:xfrm>
        </p:spPr>
        <p:txBody>
          <a:bodyPr anchor="b" anchorCtr="0">
            <a:noAutofit/>
          </a:bodyPr>
          <a:lstStyle>
            <a:lvl1pPr marL="0" indent="0">
              <a:buNone/>
              <a:defRPr sz="700">
                <a:solidFill>
                  <a:schemeClr val="tx2"/>
                </a:solidFill>
              </a:defRPr>
            </a:lvl1pPr>
            <a:lvl2pPr marL="342900" indent="0">
              <a:buNone/>
              <a:defRPr sz="1000">
                <a:solidFill>
                  <a:schemeClr val="tx2"/>
                </a:solidFill>
              </a:defRPr>
            </a:lvl2pPr>
            <a:lvl3pPr marL="685800" indent="0">
              <a:buNone/>
              <a:defRPr sz="900">
                <a:solidFill>
                  <a:schemeClr val="tx2"/>
                </a:solidFill>
              </a:defRPr>
            </a:lvl3pPr>
            <a:lvl4pPr marL="1028700" indent="0">
              <a:buNone/>
              <a:defRPr sz="800">
                <a:solidFill>
                  <a:schemeClr val="tx2"/>
                </a:solidFill>
              </a:defRPr>
            </a:lvl4pPr>
            <a:lvl5pPr marL="1371600" indent="0">
              <a:buNone/>
              <a:defRPr sz="800">
                <a:solidFill>
                  <a:schemeClr val="tx2"/>
                </a:solidFill>
              </a:defRPr>
            </a:lvl5pPr>
          </a:lstStyle>
          <a:p>
            <a:pPr lvl="0"/>
            <a:r>
              <a:rPr lang="en-US"/>
              <a:t>EYEBROW TEXT</a:t>
            </a:r>
          </a:p>
        </p:txBody>
      </p:sp>
      <p:sp>
        <p:nvSpPr>
          <p:cNvPr id="22" name="Text Placeholder 9">
            <a:extLst>
              <a:ext uri="{FF2B5EF4-FFF2-40B4-BE49-F238E27FC236}">
                <a16:creationId xmlns:a16="http://schemas.microsoft.com/office/drawing/2014/main" id="{F0FB1A36-7502-387F-9A00-B790FE5197E7}"/>
              </a:ext>
            </a:extLst>
          </p:cNvPr>
          <p:cNvSpPr>
            <a:spLocks noGrp="1"/>
          </p:cNvSpPr>
          <p:nvPr>
            <p:ph type="body" sz="quarter" idx="29" hasCustomPrompt="1"/>
          </p:nvPr>
        </p:nvSpPr>
        <p:spPr>
          <a:xfrm>
            <a:off x="4759378" y="1111252"/>
            <a:ext cx="1825078" cy="200024"/>
          </a:xfrm>
        </p:spPr>
        <p:txBody>
          <a:bodyPr anchor="b" anchorCtr="0">
            <a:noAutofit/>
          </a:bodyPr>
          <a:lstStyle>
            <a:lvl1pPr marL="0" indent="0">
              <a:buNone/>
              <a:defRPr sz="700">
                <a:solidFill>
                  <a:schemeClr val="tx2"/>
                </a:solidFill>
              </a:defRPr>
            </a:lvl1pPr>
            <a:lvl2pPr marL="342900" indent="0">
              <a:buNone/>
              <a:defRPr sz="1000">
                <a:solidFill>
                  <a:schemeClr val="tx2"/>
                </a:solidFill>
              </a:defRPr>
            </a:lvl2pPr>
            <a:lvl3pPr marL="685800" indent="0">
              <a:buNone/>
              <a:defRPr sz="900">
                <a:solidFill>
                  <a:schemeClr val="tx2"/>
                </a:solidFill>
              </a:defRPr>
            </a:lvl3pPr>
            <a:lvl4pPr marL="1028700" indent="0">
              <a:buNone/>
              <a:defRPr sz="800">
                <a:solidFill>
                  <a:schemeClr val="tx2"/>
                </a:solidFill>
              </a:defRPr>
            </a:lvl4pPr>
            <a:lvl5pPr marL="1371600" indent="0">
              <a:buNone/>
              <a:defRPr sz="800">
                <a:solidFill>
                  <a:schemeClr val="tx2"/>
                </a:solidFill>
              </a:defRPr>
            </a:lvl5pPr>
          </a:lstStyle>
          <a:p>
            <a:pPr lvl="0"/>
            <a:r>
              <a:rPr lang="en-US"/>
              <a:t>EYEBROW TEXT</a:t>
            </a:r>
          </a:p>
        </p:txBody>
      </p:sp>
      <p:sp>
        <p:nvSpPr>
          <p:cNvPr id="23" name="Text Placeholder 9">
            <a:extLst>
              <a:ext uri="{FF2B5EF4-FFF2-40B4-BE49-F238E27FC236}">
                <a16:creationId xmlns:a16="http://schemas.microsoft.com/office/drawing/2014/main" id="{D688AB2E-D0DA-16A3-A057-1377E84481FC}"/>
              </a:ext>
            </a:extLst>
          </p:cNvPr>
          <p:cNvSpPr>
            <a:spLocks noGrp="1"/>
          </p:cNvSpPr>
          <p:nvPr>
            <p:ph type="body" sz="quarter" idx="30" hasCustomPrompt="1"/>
          </p:nvPr>
        </p:nvSpPr>
        <p:spPr>
          <a:xfrm>
            <a:off x="6970427" y="1111252"/>
            <a:ext cx="1825078" cy="200024"/>
          </a:xfrm>
        </p:spPr>
        <p:txBody>
          <a:bodyPr anchor="b" anchorCtr="0">
            <a:noAutofit/>
          </a:bodyPr>
          <a:lstStyle>
            <a:lvl1pPr marL="0" indent="0">
              <a:buNone/>
              <a:defRPr sz="700">
                <a:solidFill>
                  <a:schemeClr val="tx2"/>
                </a:solidFill>
              </a:defRPr>
            </a:lvl1pPr>
            <a:lvl2pPr marL="342900" indent="0">
              <a:buNone/>
              <a:defRPr sz="1000">
                <a:solidFill>
                  <a:schemeClr val="tx2"/>
                </a:solidFill>
              </a:defRPr>
            </a:lvl2pPr>
            <a:lvl3pPr marL="685800" indent="0">
              <a:buNone/>
              <a:defRPr sz="900">
                <a:solidFill>
                  <a:schemeClr val="tx2"/>
                </a:solidFill>
              </a:defRPr>
            </a:lvl3pPr>
            <a:lvl4pPr marL="1028700" indent="0">
              <a:buNone/>
              <a:defRPr sz="800">
                <a:solidFill>
                  <a:schemeClr val="tx2"/>
                </a:solidFill>
              </a:defRPr>
            </a:lvl4pPr>
            <a:lvl5pPr marL="1371600" indent="0">
              <a:buNone/>
              <a:defRPr sz="800">
                <a:solidFill>
                  <a:schemeClr val="tx2"/>
                </a:solidFill>
              </a:defRPr>
            </a:lvl5pPr>
          </a:lstStyle>
          <a:p>
            <a:pPr lvl="0"/>
            <a:r>
              <a:rPr lang="en-US"/>
              <a:t>EYEBROW TEXT</a:t>
            </a:r>
          </a:p>
        </p:txBody>
      </p:sp>
      <p:sp>
        <p:nvSpPr>
          <p:cNvPr id="24" name="Text Placeholder 15">
            <a:extLst>
              <a:ext uri="{FF2B5EF4-FFF2-40B4-BE49-F238E27FC236}">
                <a16:creationId xmlns:a16="http://schemas.microsoft.com/office/drawing/2014/main" id="{368B0EF8-930A-D4CC-FA42-DD1AE40F2F9B}"/>
              </a:ext>
            </a:extLst>
          </p:cNvPr>
          <p:cNvSpPr>
            <a:spLocks noGrp="1"/>
          </p:cNvSpPr>
          <p:nvPr>
            <p:ph type="body" sz="quarter" idx="31" hasCustomPrompt="1"/>
          </p:nvPr>
        </p:nvSpPr>
        <p:spPr>
          <a:xfrm>
            <a:off x="337279" y="1416985"/>
            <a:ext cx="1836009" cy="692039"/>
          </a:xfrm>
        </p:spPr>
        <p:txBody>
          <a:bodyPr anchor="t" anchorCtr="0">
            <a:noAutofit/>
          </a:bodyPr>
          <a:lstStyle>
            <a:lvl1pPr marL="0" indent="0">
              <a:buNone/>
              <a:defRPr sz="1400" b="0" i="0">
                <a:solidFill>
                  <a:schemeClr val="tx2"/>
                </a:solidFill>
                <a:latin typeface="Sun Life New Display" pitchFamily="2" charset="77"/>
              </a:defRPr>
            </a:lvl1pPr>
            <a:lvl2pPr marL="342900" indent="0">
              <a:buNone/>
              <a:defRPr sz="800">
                <a:solidFill>
                  <a:schemeClr val="tx1"/>
                </a:solidFill>
                <a:latin typeface="+mj-lt"/>
              </a:defRPr>
            </a:lvl2pPr>
            <a:lvl3pPr marL="685800" indent="0">
              <a:buNone/>
              <a:defRPr sz="800">
                <a:solidFill>
                  <a:schemeClr val="tx1"/>
                </a:solidFill>
                <a:latin typeface="+mj-lt"/>
              </a:defRPr>
            </a:lvl3pPr>
            <a:lvl4pPr marL="1028700" indent="0">
              <a:buNone/>
              <a:defRPr sz="800">
                <a:solidFill>
                  <a:schemeClr val="tx1"/>
                </a:solidFill>
                <a:latin typeface="+mj-lt"/>
              </a:defRPr>
            </a:lvl4pPr>
            <a:lvl5pPr marL="1371600" indent="0">
              <a:buNone/>
              <a:defRPr sz="800">
                <a:solidFill>
                  <a:schemeClr val="tx1"/>
                </a:solidFill>
                <a:latin typeface="+mj-lt"/>
              </a:defRPr>
            </a:lvl5pPr>
          </a:lstStyle>
          <a:p>
            <a:pPr lvl="0"/>
            <a:r>
              <a:rPr lang="en-US" err="1"/>
              <a:t>Subheader goes here.</a:t>
            </a:r>
          </a:p>
        </p:txBody>
      </p:sp>
      <p:sp>
        <p:nvSpPr>
          <p:cNvPr id="25" name="Text Placeholder 15">
            <a:extLst>
              <a:ext uri="{FF2B5EF4-FFF2-40B4-BE49-F238E27FC236}">
                <a16:creationId xmlns:a16="http://schemas.microsoft.com/office/drawing/2014/main" id="{49B6E47E-D3D1-E382-095D-913E79B452F9}"/>
              </a:ext>
            </a:extLst>
          </p:cNvPr>
          <p:cNvSpPr>
            <a:spLocks noGrp="1"/>
          </p:cNvSpPr>
          <p:nvPr>
            <p:ph type="body" sz="quarter" idx="32" hasCustomPrompt="1"/>
          </p:nvPr>
        </p:nvSpPr>
        <p:spPr>
          <a:xfrm>
            <a:off x="2540833" y="1416985"/>
            <a:ext cx="1836009" cy="686453"/>
          </a:xfrm>
        </p:spPr>
        <p:txBody>
          <a:bodyPr anchor="t" anchorCtr="0">
            <a:noAutofit/>
          </a:bodyPr>
          <a:lstStyle>
            <a:lvl1pPr marL="0" indent="0">
              <a:buNone/>
              <a:defRPr sz="1400" b="0" i="0">
                <a:solidFill>
                  <a:schemeClr val="tx2"/>
                </a:solidFill>
                <a:latin typeface="Sun Life New Display" pitchFamily="2" charset="77"/>
              </a:defRPr>
            </a:lvl1pPr>
            <a:lvl2pPr marL="342900" indent="0">
              <a:buNone/>
              <a:defRPr sz="800">
                <a:solidFill>
                  <a:schemeClr val="tx1"/>
                </a:solidFill>
                <a:latin typeface="+mj-lt"/>
              </a:defRPr>
            </a:lvl2pPr>
            <a:lvl3pPr marL="685800" indent="0">
              <a:buNone/>
              <a:defRPr sz="800">
                <a:solidFill>
                  <a:schemeClr val="tx1"/>
                </a:solidFill>
                <a:latin typeface="+mj-lt"/>
              </a:defRPr>
            </a:lvl3pPr>
            <a:lvl4pPr marL="1028700" indent="0">
              <a:buNone/>
              <a:defRPr sz="800">
                <a:solidFill>
                  <a:schemeClr val="tx1"/>
                </a:solidFill>
                <a:latin typeface="+mj-lt"/>
              </a:defRPr>
            </a:lvl4pPr>
            <a:lvl5pPr marL="1371600" indent="0">
              <a:buNone/>
              <a:defRPr sz="800">
                <a:solidFill>
                  <a:schemeClr val="tx1"/>
                </a:solidFill>
                <a:latin typeface="+mj-lt"/>
              </a:defRPr>
            </a:lvl5pPr>
          </a:lstStyle>
          <a:p>
            <a:pPr lvl="0"/>
            <a:r>
              <a:rPr lang="en-US" err="1"/>
              <a:t>Subheader goes here.</a:t>
            </a:r>
          </a:p>
        </p:txBody>
      </p:sp>
      <p:sp>
        <p:nvSpPr>
          <p:cNvPr id="26" name="Text Placeholder 15">
            <a:extLst>
              <a:ext uri="{FF2B5EF4-FFF2-40B4-BE49-F238E27FC236}">
                <a16:creationId xmlns:a16="http://schemas.microsoft.com/office/drawing/2014/main" id="{528E9BF7-B39D-2EAE-E33F-B469445D8151}"/>
              </a:ext>
            </a:extLst>
          </p:cNvPr>
          <p:cNvSpPr>
            <a:spLocks noGrp="1"/>
          </p:cNvSpPr>
          <p:nvPr>
            <p:ph type="body" sz="quarter" idx="33" hasCustomPrompt="1"/>
          </p:nvPr>
        </p:nvSpPr>
        <p:spPr>
          <a:xfrm>
            <a:off x="4759378" y="1416985"/>
            <a:ext cx="1836009" cy="686453"/>
          </a:xfrm>
        </p:spPr>
        <p:txBody>
          <a:bodyPr anchor="t" anchorCtr="0">
            <a:noAutofit/>
          </a:bodyPr>
          <a:lstStyle>
            <a:lvl1pPr marL="0" indent="0">
              <a:buNone/>
              <a:defRPr sz="1400" b="0" i="0">
                <a:solidFill>
                  <a:schemeClr val="tx2"/>
                </a:solidFill>
                <a:latin typeface="Sun Life New Display" pitchFamily="2" charset="77"/>
              </a:defRPr>
            </a:lvl1pPr>
            <a:lvl2pPr marL="342900" indent="0">
              <a:buNone/>
              <a:defRPr sz="800">
                <a:solidFill>
                  <a:schemeClr val="tx1"/>
                </a:solidFill>
                <a:latin typeface="+mj-lt"/>
              </a:defRPr>
            </a:lvl2pPr>
            <a:lvl3pPr marL="685800" indent="0">
              <a:buNone/>
              <a:defRPr sz="800">
                <a:solidFill>
                  <a:schemeClr val="tx1"/>
                </a:solidFill>
                <a:latin typeface="+mj-lt"/>
              </a:defRPr>
            </a:lvl3pPr>
            <a:lvl4pPr marL="1028700" indent="0">
              <a:buNone/>
              <a:defRPr sz="800">
                <a:solidFill>
                  <a:schemeClr val="tx1"/>
                </a:solidFill>
                <a:latin typeface="+mj-lt"/>
              </a:defRPr>
            </a:lvl4pPr>
            <a:lvl5pPr marL="1371600" indent="0">
              <a:buNone/>
              <a:defRPr sz="800">
                <a:solidFill>
                  <a:schemeClr val="tx1"/>
                </a:solidFill>
                <a:latin typeface="+mj-lt"/>
              </a:defRPr>
            </a:lvl5pPr>
          </a:lstStyle>
          <a:p>
            <a:pPr lvl="0"/>
            <a:r>
              <a:rPr lang="en-US" err="1"/>
              <a:t>Subheader goes here.</a:t>
            </a:r>
          </a:p>
        </p:txBody>
      </p:sp>
      <p:sp>
        <p:nvSpPr>
          <p:cNvPr id="27" name="Text Placeholder 15">
            <a:extLst>
              <a:ext uri="{FF2B5EF4-FFF2-40B4-BE49-F238E27FC236}">
                <a16:creationId xmlns:a16="http://schemas.microsoft.com/office/drawing/2014/main" id="{ACA80DCC-6B5F-DBC6-057F-779BB84A0C9E}"/>
              </a:ext>
            </a:extLst>
          </p:cNvPr>
          <p:cNvSpPr>
            <a:spLocks noGrp="1"/>
          </p:cNvSpPr>
          <p:nvPr>
            <p:ph type="body" sz="quarter" idx="34" hasCustomPrompt="1"/>
          </p:nvPr>
        </p:nvSpPr>
        <p:spPr>
          <a:xfrm>
            <a:off x="6970427" y="1416985"/>
            <a:ext cx="1836009" cy="686453"/>
          </a:xfrm>
        </p:spPr>
        <p:txBody>
          <a:bodyPr anchor="t" anchorCtr="0">
            <a:noAutofit/>
          </a:bodyPr>
          <a:lstStyle>
            <a:lvl1pPr marL="0" indent="0">
              <a:buNone/>
              <a:defRPr sz="1400" b="0" i="0">
                <a:solidFill>
                  <a:schemeClr val="tx2"/>
                </a:solidFill>
                <a:latin typeface="Sun Life New Display" pitchFamily="2" charset="77"/>
              </a:defRPr>
            </a:lvl1pPr>
            <a:lvl2pPr marL="342900" indent="0">
              <a:buNone/>
              <a:defRPr sz="800">
                <a:solidFill>
                  <a:schemeClr val="tx1"/>
                </a:solidFill>
                <a:latin typeface="+mj-lt"/>
              </a:defRPr>
            </a:lvl2pPr>
            <a:lvl3pPr marL="685800" indent="0">
              <a:buNone/>
              <a:defRPr sz="800">
                <a:solidFill>
                  <a:schemeClr val="tx1"/>
                </a:solidFill>
                <a:latin typeface="+mj-lt"/>
              </a:defRPr>
            </a:lvl3pPr>
            <a:lvl4pPr marL="1028700" indent="0">
              <a:buNone/>
              <a:defRPr sz="800">
                <a:solidFill>
                  <a:schemeClr val="tx1"/>
                </a:solidFill>
                <a:latin typeface="+mj-lt"/>
              </a:defRPr>
            </a:lvl4pPr>
            <a:lvl5pPr marL="1371600" indent="0">
              <a:buNone/>
              <a:defRPr sz="800">
                <a:solidFill>
                  <a:schemeClr val="tx1"/>
                </a:solidFill>
                <a:latin typeface="+mj-lt"/>
              </a:defRPr>
            </a:lvl5pPr>
          </a:lstStyle>
          <a:p>
            <a:pPr lvl="0"/>
            <a:r>
              <a:rPr lang="en-US" err="1"/>
              <a:t>Subheader goes here.</a:t>
            </a:r>
          </a:p>
        </p:txBody>
      </p:sp>
      <p:sp>
        <p:nvSpPr>
          <p:cNvPr id="28" name="Text Placeholder 9">
            <a:extLst>
              <a:ext uri="{FF2B5EF4-FFF2-40B4-BE49-F238E27FC236}">
                <a16:creationId xmlns:a16="http://schemas.microsoft.com/office/drawing/2014/main" id="{57A68056-2B29-782E-3763-8AFAEBD187AE}"/>
              </a:ext>
            </a:extLst>
          </p:cNvPr>
          <p:cNvSpPr>
            <a:spLocks noGrp="1"/>
          </p:cNvSpPr>
          <p:nvPr>
            <p:ph type="body" sz="quarter" idx="35" hasCustomPrompt="1"/>
          </p:nvPr>
        </p:nvSpPr>
        <p:spPr>
          <a:xfrm>
            <a:off x="337279" y="2643188"/>
            <a:ext cx="1825078" cy="285669"/>
          </a:xfrm>
        </p:spPr>
        <p:txBody>
          <a:bodyPr anchor="b" anchorCtr="0">
            <a:noAutofit/>
          </a:bodyPr>
          <a:lstStyle>
            <a:lvl1pPr marL="0" indent="0">
              <a:buNone/>
              <a:defRPr sz="900" b="1">
                <a:solidFill>
                  <a:schemeClr val="tx2"/>
                </a:solidFill>
              </a:defRPr>
            </a:lvl1pPr>
            <a:lvl2pPr marL="342900" indent="0">
              <a:buNone/>
              <a:defRPr sz="1000">
                <a:solidFill>
                  <a:schemeClr val="tx2"/>
                </a:solidFill>
              </a:defRPr>
            </a:lvl2pPr>
            <a:lvl3pPr marL="685800" indent="0">
              <a:buNone/>
              <a:defRPr sz="900">
                <a:solidFill>
                  <a:schemeClr val="tx2"/>
                </a:solidFill>
              </a:defRPr>
            </a:lvl3pPr>
            <a:lvl4pPr marL="1028700" indent="0">
              <a:buNone/>
              <a:defRPr sz="800">
                <a:solidFill>
                  <a:schemeClr val="tx2"/>
                </a:solidFill>
              </a:defRPr>
            </a:lvl4pPr>
            <a:lvl5pPr marL="1371600" indent="0">
              <a:buNone/>
              <a:defRPr sz="800">
                <a:solidFill>
                  <a:schemeClr val="tx2"/>
                </a:solidFill>
              </a:defRPr>
            </a:lvl5pPr>
          </a:lstStyle>
          <a:p>
            <a:pPr lvl="0"/>
            <a:r>
              <a:rPr lang="en-US" err="1"/>
              <a:t>Subheader goes here.</a:t>
            </a:r>
          </a:p>
        </p:txBody>
      </p:sp>
      <p:sp>
        <p:nvSpPr>
          <p:cNvPr id="29" name="Text Placeholder 9">
            <a:extLst>
              <a:ext uri="{FF2B5EF4-FFF2-40B4-BE49-F238E27FC236}">
                <a16:creationId xmlns:a16="http://schemas.microsoft.com/office/drawing/2014/main" id="{9B2EB121-896A-3DF7-92E7-266C1E20F1E6}"/>
              </a:ext>
            </a:extLst>
          </p:cNvPr>
          <p:cNvSpPr>
            <a:spLocks noGrp="1"/>
          </p:cNvSpPr>
          <p:nvPr>
            <p:ph type="body" sz="quarter" idx="36" hasCustomPrompt="1"/>
          </p:nvPr>
        </p:nvSpPr>
        <p:spPr>
          <a:xfrm>
            <a:off x="2540833" y="2643188"/>
            <a:ext cx="1825078" cy="285669"/>
          </a:xfrm>
        </p:spPr>
        <p:txBody>
          <a:bodyPr anchor="b" anchorCtr="0">
            <a:noAutofit/>
          </a:bodyPr>
          <a:lstStyle>
            <a:lvl1pPr marL="0" indent="0">
              <a:buNone/>
              <a:defRPr sz="900" b="1">
                <a:solidFill>
                  <a:schemeClr val="tx2"/>
                </a:solidFill>
              </a:defRPr>
            </a:lvl1pPr>
            <a:lvl2pPr marL="342900" indent="0">
              <a:buNone/>
              <a:defRPr sz="1000">
                <a:solidFill>
                  <a:schemeClr val="tx2"/>
                </a:solidFill>
              </a:defRPr>
            </a:lvl2pPr>
            <a:lvl3pPr marL="685800" indent="0">
              <a:buNone/>
              <a:defRPr sz="900">
                <a:solidFill>
                  <a:schemeClr val="tx2"/>
                </a:solidFill>
              </a:defRPr>
            </a:lvl3pPr>
            <a:lvl4pPr marL="1028700" indent="0">
              <a:buNone/>
              <a:defRPr sz="800">
                <a:solidFill>
                  <a:schemeClr val="tx2"/>
                </a:solidFill>
              </a:defRPr>
            </a:lvl4pPr>
            <a:lvl5pPr marL="1371600" indent="0">
              <a:buNone/>
              <a:defRPr sz="800">
                <a:solidFill>
                  <a:schemeClr val="tx2"/>
                </a:solidFill>
              </a:defRPr>
            </a:lvl5pPr>
          </a:lstStyle>
          <a:p>
            <a:pPr lvl="0"/>
            <a:r>
              <a:rPr lang="en-US" err="1"/>
              <a:t>Subheader goes here.</a:t>
            </a:r>
          </a:p>
        </p:txBody>
      </p:sp>
      <p:sp>
        <p:nvSpPr>
          <p:cNvPr id="30" name="Text Placeholder 9">
            <a:extLst>
              <a:ext uri="{FF2B5EF4-FFF2-40B4-BE49-F238E27FC236}">
                <a16:creationId xmlns:a16="http://schemas.microsoft.com/office/drawing/2014/main" id="{CAFD655C-6EA7-1F97-1F5D-07C5C3F6BC9A}"/>
              </a:ext>
            </a:extLst>
          </p:cNvPr>
          <p:cNvSpPr>
            <a:spLocks noGrp="1"/>
          </p:cNvSpPr>
          <p:nvPr>
            <p:ph type="body" sz="quarter" idx="37" hasCustomPrompt="1"/>
          </p:nvPr>
        </p:nvSpPr>
        <p:spPr>
          <a:xfrm>
            <a:off x="4759378" y="2643188"/>
            <a:ext cx="1825078" cy="285669"/>
          </a:xfrm>
        </p:spPr>
        <p:txBody>
          <a:bodyPr anchor="b" anchorCtr="0">
            <a:noAutofit/>
          </a:bodyPr>
          <a:lstStyle>
            <a:lvl1pPr marL="0" indent="0">
              <a:buNone/>
              <a:defRPr sz="900" b="1">
                <a:solidFill>
                  <a:schemeClr val="tx2"/>
                </a:solidFill>
              </a:defRPr>
            </a:lvl1pPr>
            <a:lvl2pPr marL="342900" indent="0">
              <a:buNone/>
              <a:defRPr sz="1000">
                <a:solidFill>
                  <a:schemeClr val="tx2"/>
                </a:solidFill>
              </a:defRPr>
            </a:lvl2pPr>
            <a:lvl3pPr marL="685800" indent="0">
              <a:buNone/>
              <a:defRPr sz="900">
                <a:solidFill>
                  <a:schemeClr val="tx2"/>
                </a:solidFill>
              </a:defRPr>
            </a:lvl3pPr>
            <a:lvl4pPr marL="1028700" indent="0">
              <a:buNone/>
              <a:defRPr sz="800">
                <a:solidFill>
                  <a:schemeClr val="tx2"/>
                </a:solidFill>
              </a:defRPr>
            </a:lvl4pPr>
            <a:lvl5pPr marL="1371600" indent="0">
              <a:buNone/>
              <a:defRPr sz="800">
                <a:solidFill>
                  <a:schemeClr val="tx2"/>
                </a:solidFill>
              </a:defRPr>
            </a:lvl5pPr>
          </a:lstStyle>
          <a:p>
            <a:pPr lvl="0"/>
            <a:r>
              <a:rPr lang="en-US" err="1"/>
              <a:t>Subheader goes here.</a:t>
            </a:r>
          </a:p>
        </p:txBody>
      </p:sp>
      <p:sp>
        <p:nvSpPr>
          <p:cNvPr id="31" name="Text Placeholder 9">
            <a:extLst>
              <a:ext uri="{FF2B5EF4-FFF2-40B4-BE49-F238E27FC236}">
                <a16:creationId xmlns:a16="http://schemas.microsoft.com/office/drawing/2014/main" id="{007E23B5-D0F4-3EFC-7902-E038FA32F274}"/>
              </a:ext>
            </a:extLst>
          </p:cNvPr>
          <p:cNvSpPr>
            <a:spLocks noGrp="1"/>
          </p:cNvSpPr>
          <p:nvPr>
            <p:ph type="body" sz="quarter" idx="38" hasCustomPrompt="1"/>
          </p:nvPr>
        </p:nvSpPr>
        <p:spPr>
          <a:xfrm>
            <a:off x="6970427" y="2643188"/>
            <a:ext cx="1825078" cy="285669"/>
          </a:xfrm>
        </p:spPr>
        <p:txBody>
          <a:bodyPr anchor="b" anchorCtr="0">
            <a:noAutofit/>
          </a:bodyPr>
          <a:lstStyle>
            <a:lvl1pPr marL="0" indent="0">
              <a:buNone/>
              <a:defRPr sz="900" b="1">
                <a:solidFill>
                  <a:schemeClr val="tx2"/>
                </a:solidFill>
              </a:defRPr>
            </a:lvl1pPr>
            <a:lvl2pPr marL="342900" indent="0">
              <a:buNone/>
              <a:defRPr sz="1000">
                <a:solidFill>
                  <a:schemeClr val="tx2"/>
                </a:solidFill>
              </a:defRPr>
            </a:lvl2pPr>
            <a:lvl3pPr marL="685800" indent="0">
              <a:buNone/>
              <a:defRPr sz="900">
                <a:solidFill>
                  <a:schemeClr val="tx2"/>
                </a:solidFill>
              </a:defRPr>
            </a:lvl3pPr>
            <a:lvl4pPr marL="1028700" indent="0">
              <a:buNone/>
              <a:defRPr sz="800">
                <a:solidFill>
                  <a:schemeClr val="tx2"/>
                </a:solidFill>
              </a:defRPr>
            </a:lvl4pPr>
            <a:lvl5pPr marL="1371600" indent="0">
              <a:buNone/>
              <a:defRPr sz="800">
                <a:solidFill>
                  <a:schemeClr val="tx2"/>
                </a:solidFill>
              </a:defRPr>
            </a:lvl5pPr>
          </a:lstStyle>
          <a:p>
            <a:pPr lvl="0"/>
            <a:r>
              <a:rPr lang="en-US" err="1"/>
              <a:t>Subheader goes here.</a:t>
            </a:r>
          </a:p>
        </p:txBody>
      </p:sp>
      <p:sp>
        <p:nvSpPr>
          <p:cNvPr id="33" name="Text Placeholder 32">
            <a:extLst>
              <a:ext uri="{FF2B5EF4-FFF2-40B4-BE49-F238E27FC236}">
                <a16:creationId xmlns:a16="http://schemas.microsoft.com/office/drawing/2014/main" id="{13581A65-E016-F310-EB02-64983DA04394}"/>
              </a:ext>
            </a:extLst>
          </p:cNvPr>
          <p:cNvSpPr>
            <a:spLocks noGrp="1"/>
          </p:cNvSpPr>
          <p:nvPr>
            <p:ph type="body" sz="quarter" idx="39"/>
          </p:nvPr>
        </p:nvSpPr>
        <p:spPr>
          <a:xfrm>
            <a:off x="341676" y="3041187"/>
            <a:ext cx="1820681" cy="1900337"/>
          </a:xfrm>
        </p:spPr>
        <p:txBody>
          <a:bodyPr>
            <a:noAutofit/>
          </a:bodyPr>
          <a:lstStyle>
            <a:lvl1pPr marL="0" indent="0">
              <a:lnSpc>
                <a:spcPct val="114000"/>
              </a:lnSpc>
              <a:buNone/>
              <a:defRPr sz="900"/>
            </a:lvl1pPr>
            <a:lvl2pPr marL="342900" indent="0">
              <a:lnSpc>
                <a:spcPct val="114000"/>
              </a:lnSpc>
              <a:buNone/>
              <a:defRPr sz="900"/>
            </a:lvl2pPr>
            <a:lvl3pPr marL="685800" indent="0">
              <a:lnSpc>
                <a:spcPct val="114000"/>
              </a:lnSpc>
              <a:buNone/>
              <a:defRPr sz="900"/>
            </a:lvl3pPr>
            <a:lvl4pPr marL="1028700" indent="0">
              <a:lnSpc>
                <a:spcPct val="114000"/>
              </a:lnSpc>
              <a:buNone/>
              <a:defRPr sz="900"/>
            </a:lvl4pPr>
            <a:lvl5pPr marL="1371600" indent="0">
              <a:lnSpc>
                <a:spcPct val="114000"/>
              </a:lnSpc>
              <a:buNone/>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Text Placeholder 32">
            <a:extLst>
              <a:ext uri="{FF2B5EF4-FFF2-40B4-BE49-F238E27FC236}">
                <a16:creationId xmlns:a16="http://schemas.microsoft.com/office/drawing/2014/main" id="{0A225663-63EF-BCCA-A4C0-8496132464E5}"/>
              </a:ext>
            </a:extLst>
          </p:cNvPr>
          <p:cNvSpPr>
            <a:spLocks noGrp="1"/>
          </p:cNvSpPr>
          <p:nvPr>
            <p:ph type="body" sz="quarter" idx="40"/>
          </p:nvPr>
        </p:nvSpPr>
        <p:spPr>
          <a:xfrm>
            <a:off x="2536236" y="3041187"/>
            <a:ext cx="1829675" cy="1907049"/>
          </a:xfrm>
        </p:spPr>
        <p:txBody>
          <a:bodyPr>
            <a:noAutofit/>
          </a:bodyPr>
          <a:lstStyle>
            <a:lvl1pPr marL="0" indent="0">
              <a:lnSpc>
                <a:spcPct val="114000"/>
              </a:lnSpc>
              <a:buNone/>
              <a:defRPr sz="900"/>
            </a:lvl1pPr>
            <a:lvl2pPr marL="342900" indent="0">
              <a:lnSpc>
                <a:spcPct val="114000"/>
              </a:lnSpc>
              <a:buNone/>
              <a:defRPr sz="900"/>
            </a:lvl2pPr>
            <a:lvl3pPr marL="685800" indent="0">
              <a:lnSpc>
                <a:spcPct val="114000"/>
              </a:lnSpc>
              <a:buNone/>
              <a:defRPr sz="900"/>
            </a:lvl3pPr>
            <a:lvl4pPr marL="1028700" indent="0">
              <a:lnSpc>
                <a:spcPct val="114000"/>
              </a:lnSpc>
              <a:buNone/>
              <a:defRPr sz="900"/>
            </a:lvl4pPr>
            <a:lvl5pPr marL="1371600" indent="0">
              <a:lnSpc>
                <a:spcPct val="114000"/>
              </a:lnSpc>
              <a:buNone/>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 name="Text Placeholder 32">
            <a:extLst>
              <a:ext uri="{FF2B5EF4-FFF2-40B4-BE49-F238E27FC236}">
                <a16:creationId xmlns:a16="http://schemas.microsoft.com/office/drawing/2014/main" id="{80474354-0A59-F05F-AF6E-74F85E8B81C2}"/>
              </a:ext>
            </a:extLst>
          </p:cNvPr>
          <p:cNvSpPr>
            <a:spLocks noGrp="1"/>
          </p:cNvSpPr>
          <p:nvPr>
            <p:ph type="body" sz="quarter" idx="41"/>
          </p:nvPr>
        </p:nvSpPr>
        <p:spPr>
          <a:xfrm>
            <a:off x="4759378" y="3041187"/>
            <a:ext cx="1836009" cy="1907049"/>
          </a:xfrm>
        </p:spPr>
        <p:txBody>
          <a:bodyPr>
            <a:noAutofit/>
          </a:bodyPr>
          <a:lstStyle>
            <a:lvl1pPr marL="0" indent="0">
              <a:lnSpc>
                <a:spcPct val="114000"/>
              </a:lnSpc>
              <a:buNone/>
              <a:defRPr sz="900"/>
            </a:lvl1pPr>
            <a:lvl2pPr marL="342900" indent="0">
              <a:lnSpc>
                <a:spcPct val="114000"/>
              </a:lnSpc>
              <a:buNone/>
              <a:defRPr sz="900"/>
            </a:lvl2pPr>
            <a:lvl3pPr marL="685800" indent="0">
              <a:lnSpc>
                <a:spcPct val="114000"/>
              </a:lnSpc>
              <a:buNone/>
              <a:defRPr sz="900"/>
            </a:lvl3pPr>
            <a:lvl4pPr marL="1028700" indent="0">
              <a:lnSpc>
                <a:spcPct val="114000"/>
              </a:lnSpc>
              <a:buNone/>
              <a:defRPr sz="900"/>
            </a:lvl4pPr>
            <a:lvl5pPr marL="1371600" indent="0">
              <a:lnSpc>
                <a:spcPct val="114000"/>
              </a:lnSpc>
              <a:buNone/>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Text Placeholder 32">
            <a:extLst>
              <a:ext uri="{FF2B5EF4-FFF2-40B4-BE49-F238E27FC236}">
                <a16:creationId xmlns:a16="http://schemas.microsoft.com/office/drawing/2014/main" id="{CC6B5DA9-7035-E337-2946-3DC9393E8ECE}"/>
              </a:ext>
            </a:extLst>
          </p:cNvPr>
          <p:cNvSpPr>
            <a:spLocks noGrp="1"/>
          </p:cNvSpPr>
          <p:nvPr>
            <p:ph type="body" sz="quarter" idx="42"/>
          </p:nvPr>
        </p:nvSpPr>
        <p:spPr>
          <a:xfrm>
            <a:off x="6964961" y="3041187"/>
            <a:ext cx="1836009" cy="1907049"/>
          </a:xfrm>
        </p:spPr>
        <p:txBody>
          <a:bodyPr>
            <a:noAutofit/>
          </a:bodyPr>
          <a:lstStyle>
            <a:lvl1pPr marL="0" indent="0">
              <a:lnSpc>
                <a:spcPct val="114000"/>
              </a:lnSpc>
              <a:buNone/>
              <a:defRPr sz="900"/>
            </a:lvl1pPr>
            <a:lvl2pPr marL="342900" indent="0">
              <a:lnSpc>
                <a:spcPct val="114000"/>
              </a:lnSpc>
              <a:buNone/>
              <a:defRPr sz="900"/>
            </a:lvl2pPr>
            <a:lvl3pPr marL="685800" indent="0">
              <a:lnSpc>
                <a:spcPct val="114000"/>
              </a:lnSpc>
              <a:buNone/>
              <a:defRPr sz="900"/>
            </a:lvl3pPr>
            <a:lvl4pPr marL="1028700" indent="0">
              <a:lnSpc>
                <a:spcPct val="114000"/>
              </a:lnSpc>
              <a:buNone/>
              <a:defRPr sz="900"/>
            </a:lvl4pPr>
            <a:lvl5pPr marL="1371600" indent="0">
              <a:lnSpc>
                <a:spcPct val="114000"/>
              </a:lnSpc>
              <a:buNone/>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5">
            <a:extLst>
              <a:ext uri="{FF2B5EF4-FFF2-40B4-BE49-F238E27FC236}">
                <a16:creationId xmlns:a16="http://schemas.microsoft.com/office/drawing/2014/main" id="{4BA8DD4D-85B8-A24E-CC76-A0273BBF47FA}"/>
              </a:ext>
            </a:extLst>
          </p:cNvPr>
          <p:cNvSpPr>
            <a:spLocks noGrp="1"/>
          </p:cNvSpPr>
          <p:nvPr>
            <p:ph type="sldNum" sz="quarter" idx="12"/>
          </p:nvPr>
        </p:nvSpPr>
        <p:spPr>
          <a:xfrm>
            <a:off x="215900" y="4948238"/>
            <a:ext cx="264621" cy="195262"/>
          </a:xfrm>
        </p:spPr>
        <p:txBody>
          <a:bodyPr/>
          <a:lstStyle/>
          <a:p>
            <a:fld id="{9FA635D2-B142-BE49-AECA-6169441F1F99}" type="slidenum">
              <a:rPr lang="en-US" smtClean="0"/>
              <a:t>‹#›</a:t>
            </a:fld>
            <a:endParaRPr lang="en-US" dirty="0"/>
          </a:p>
        </p:txBody>
      </p:sp>
      <p:sp>
        <p:nvSpPr>
          <p:cNvPr id="6" name="Footer Placeholder 4">
            <a:extLst>
              <a:ext uri="{FF2B5EF4-FFF2-40B4-BE49-F238E27FC236}">
                <a16:creationId xmlns:a16="http://schemas.microsoft.com/office/drawing/2014/main" id="{940B0A60-5508-693E-7F26-48C7B9612D52}"/>
              </a:ext>
            </a:extLst>
          </p:cNvPr>
          <p:cNvSpPr>
            <a:spLocks noGrp="1"/>
          </p:cNvSpPr>
          <p:nvPr>
            <p:ph type="ftr" sz="quarter" idx="11"/>
          </p:nvPr>
        </p:nvSpPr>
        <p:spPr>
          <a:xfrm>
            <a:off x="828495" y="4948238"/>
            <a:ext cx="2951343" cy="195262"/>
          </a:xfrm>
        </p:spPr>
        <p:txBody>
          <a:bodyPr/>
          <a:lstStyle/>
          <a:p>
            <a:pPr marL="0" algn="l" defTabSz="457200" rtl="0" eaLnBrk="1" latinLnBrk="0" hangingPunct="1"/>
            <a:r>
              <a:rPr lang="en-US" dirty="0"/>
              <a:t>– </a:t>
            </a:r>
            <a:r>
              <a:rPr lang="en-US" sz="600" b="0" i="0" kern="1200" dirty="0">
                <a:solidFill>
                  <a:schemeClr val="tx1"/>
                </a:solidFill>
                <a:latin typeface="Sun Life New Text" pitchFamily="2" charset="77"/>
                <a:ea typeface="+mn-ea"/>
                <a:cs typeface="+mn-cs"/>
              </a:rPr>
              <a:t>Sun Par Protector II </a:t>
            </a:r>
            <a:r>
              <a:rPr lang="en-US" dirty="0"/>
              <a:t>– </a:t>
            </a:r>
            <a:r>
              <a:rPr lang="en-US" sz="600" b="0" i="0" kern="1200" dirty="0">
                <a:solidFill>
                  <a:schemeClr val="tx1"/>
                </a:solidFill>
                <a:latin typeface="Sun Life New Text" pitchFamily="2" charset="77"/>
                <a:ea typeface="+mn-ea"/>
                <a:cs typeface="+mn-cs"/>
              </a:rPr>
              <a:t>An insurance solution for children</a:t>
            </a:r>
          </a:p>
        </p:txBody>
      </p:sp>
    </p:spTree>
    <p:extLst>
      <p:ext uri="{BB962C8B-B14F-4D97-AF65-F5344CB8AC3E}">
        <p14:creationId xmlns:p14="http://schemas.microsoft.com/office/powerpoint/2010/main" val="394152356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Image One Column">
    <p:spTree>
      <p:nvGrpSpPr>
        <p:cNvPr id="1" name=""/>
        <p:cNvGrpSpPr/>
        <p:nvPr/>
      </p:nvGrpSpPr>
      <p:grpSpPr>
        <a:xfrm>
          <a:off x="0" y="0"/>
          <a:ext cx="0" cy="0"/>
          <a:chOff x="0" y="0"/>
          <a:chExt cx="0" cy="0"/>
        </a:xfrm>
      </p:grpSpPr>
      <p:sp>
        <p:nvSpPr>
          <p:cNvPr id="10" name="Picture Placeholder 42">
            <a:extLst>
              <a:ext uri="{FF2B5EF4-FFF2-40B4-BE49-F238E27FC236}">
                <a16:creationId xmlns:a16="http://schemas.microsoft.com/office/drawing/2014/main" id="{475CA766-0803-2CD7-140A-C6D1F4CDEC9A}"/>
              </a:ext>
            </a:extLst>
          </p:cNvPr>
          <p:cNvSpPr>
            <a:spLocks noGrp="1"/>
          </p:cNvSpPr>
          <p:nvPr>
            <p:ph type="pic" sz="quarter" idx="14" hasCustomPrompt="1"/>
          </p:nvPr>
        </p:nvSpPr>
        <p:spPr>
          <a:xfrm>
            <a:off x="221216" y="195263"/>
            <a:ext cx="4279347" cy="4752976"/>
          </a:xfrm>
          <a:solidFill>
            <a:schemeClr val="bg2"/>
          </a:solidFill>
        </p:spPr>
        <p:txBody>
          <a:bodyPr anchor="ctr" anchorCtr="0">
            <a:normAutofit/>
          </a:bodyPr>
          <a:lstStyle>
            <a:lvl1pPr marL="0" indent="0" algn="ctr">
              <a:buNone/>
              <a:defRPr sz="1200"/>
            </a:lvl1pPr>
          </a:lstStyle>
          <a:p>
            <a:r>
              <a:rPr lang="en-US" dirty="0"/>
              <a:t>CLICK TO INSERT PICTURE</a:t>
            </a:r>
          </a:p>
        </p:txBody>
      </p:sp>
      <p:sp>
        <p:nvSpPr>
          <p:cNvPr id="13" name="Text Placeholder 9">
            <a:extLst>
              <a:ext uri="{FF2B5EF4-FFF2-40B4-BE49-F238E27FC236}">
                <a16:creationId xmlns:a16="http://schemas.microsoft.com/office/drawing/2014/main" id="{4EBF9D06-F3D9-0C5E-52ED-0BF5DDB7C5E3}"/>
              </a:ext>
            </a:extLst>
          </p:cNvPr>
          <p:cNvSpPr>
            <a:spLocks noGrp="1"/>
          </p:cNvSpPr>
          <p:nvPr>
            <p:ph type="body" sz="quarter" idx="35" hasCustomPrompt="1"/>
          </p:nvPr>
        </p:nvSpPr>
        <p:spPr>
          <a:xfrm>
            <a:off x="4759378" y="2211389"/>
            <a:ext cx="4168722" cy="323850"/>
          </a:xfrm>
        </p:spPr>
        <p:txBody>
          <a:bodyPr anchor="b" anchorCtr="0">
            <a:noAutofit/>
          </a:bodyPr>
          <a:lstStyle>
            <a:lvl1pPr marL="0" indent="0">
              <a:buNone/>
              <a:defRPr sz="1000" b="1">
                <a:solidFill>
                  <a:schemeClr val="tx2"/>
                </a:solidFill>
              </a:defRPr>
            </a:lvl1pPr>
            <a:lvl2pPr marL="342900" indent="0">
              <a:buNone/>
              <a:defRPr sz="1000">
                <a:solidFill>
                  <a:schemeClr val="tx2"/>
                </a:solidFill>
              </a:defRPr>
            </a:lvl2pPr>
            <a:lvl3pPr marL="685800" indent="0">
              <a:buNone/>
              <a:defRPr sz="900">
                <a:solidFill>
                  <a:schemeClr val="tx2"/>
                </a:solidFill>
              </a:defRPr>
            </a:lvl3pPr>
            <a:lvl4pPr marL="1028700" indent="0">
              <a:buNone/>
              <a:defRPr sz="800">
                <a:solidFill>
                  <a:schemeClr val="tx2"/>
                </a:solidFill>
              </a:defRPr>
            </a:lvl4pPr>
            <a:lvl5pPr marL="1371600" indent="0">
              <a:buNone/>
              <a:defRPr sz="800">
                <a:solidFill>
                  <a:schemeClr val="tx2"/>
                </a:solidFill>
              </a:defRPr>
            </a:lvl5pPr>
          </a:lstStyle>
          <a:p>
            <a:pPr lvl="0"/>
            <a:r>
              <a:rPr lang="en-US" err="1"/>
              <a:t>Subheader goes here.</a:t>
            </a:r>
          </a:p>
        </p:txBody>
      </p:sp>
      <p:sp>
        <p:nvSpPr>
          <p:cNvPr id="14" name="Text Placeholder 32">
            <a:extLst>
              <a:ext uri="{FF2B5EF4-FFF2-40B4-BE49-F238E27FC236}">
                <a16:creationId xmlns:a16="http://schemas.microsoft.com/office/drawing/2014/main" id="{CD1C5905-6C50-FD04-B627-753F1CC01FC5}"/>
              </a:ext>
            </a:extLst>
          </p:cNvPr>
          <p:cNvSpPr>
            <a:spLocks noGrp="1"/>
          </p:cNvSpPr>
          <p:nvPr>
            <p:ph type="body" sz="quarter" idx="39"/>
          </p:nvPr>
        </p:nvSpPr>
        <p:spPr>
          <a:xfrm>
            <a:off x="4759378" y="3040062"/>
            <a:ext cx="4168722" cy="1908175"/>
          </a:xfrm>
        </p:spPr>
        <p:txBody>
          <a:bodyPr>
            <a:noAutofit/>
          </a:bodyPr>
          <a:lstStyle>
            <a:lvl1pPr marL="0" indent="0">
              <a:lnSpc>
                <a:spcPct val="114000"/>
              </a:lnSpc>
              <a:buNone/>
              <a:defRPr sz="800"/>
            </a:lvl1pPr>
            <a:lvl2pPr marL="342900" indent="0">
              <a:lnSpc>
                <a:spcPct val="114000"/>
              </a:lnSpc>
              <a:buNone/>
              <a:defRPr sz="800"/>
            </a:lvl2pPr>
            <a:lvl3pPr marL="685800" indent="0">
              <a:lnSpc>
                <a:spcPct val="114000"/>
              </a:lnSpc>
              <a:buNone/>
              <a:defRPr sz="800"/>
            </a:lvl3pPr>
            <a:lvl4pPr marL="1028700" indent="0">
              <a:lnSpc>
                <a:spcPct val="114000"/>
              </a:lnSpc>
              <a:buNone/>
              <a:defRPr sz="800"/>
            </a:lvl4pPr>
            <a:lvl5pPr marL="1371600" indent="0">
              <a:lnSpc>
                <a:spcPct val="114000"/>
              </a:lnSpc>
              <a:buNone/>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9">
            <a:extLst>
              <a:ext uri="{FF2B5EF4-FFF2-40B4-BE49-F238E27FC236}">
                <a16:creationId xmlns:a16="http://schemas.microsoft.com/office/drawing/2014/main" id="{A874CF84-747E-7589-CA7F-7DE9988FCF76}"/>
              </a:ext>
            </a:extLst>
          </p:cNvPr>
          <p:cNvSpPr>
            <a:spLocks noGrp="1"/>
          </p:cNvSpPr>
          <p:nvPr>
            <p:ph type="body" sz="quarter" idx="40" hasCustomPrompt="1"/>
          </p:nvPr>
        </p:nvSpPr>
        <p:spPr>
          <a:xfrm>
            <a:off x="4759378" y="2644198"/>
            <a:ext cx="4168722" cy="137914"/>
          </a:xfrm>
        </p:spPr>
        <p:txBody>
          <a:bodyPr anchor="b" anchorCtr="0">
            <a:noAutofit/>
          </a:bodyPr>
          <a:lstStyle>
            <a:lvl1pPr marL="0" indent="0">
              <a:buNone/>
              <a:defRPr sz="800" b="0">
                <a:solidFill>
                  <a:schemeClr val="tx2"/>
                </a:solidFill>
              </a:defRPr>
            </a:lvl1pPr>
            <a:lvl2pPr marL="342900" indent="0">
              <a:buNone/>
              <a:defRPr sz="1000">
                <a:solidFill>
                  <a:schemeClr val="tx2"/>
                </a:solidFill>
              </a:defRPr>
            </a:lvl2pPr>
            <a:lvl3pPr marL="685800" indent="0">
              <a:buNone/>
              <a:defRPr sz="900">
                <a:solidFill>
                  <a:schemeClr val="tx2"/>
                </a:solidFill>
              </a:defRPr>
            </a:lvl3pPr>
            <a:lvl4pPr marL="1028700" indent="0">
              <a:buNone/>
              <a:defRPr sz="800">
                <a:solidFill>
                  <a:schemeClr val="tx2"/>
                </a:solidFill>
              </a:defRPr>
            </a:lvl4pPr>
            <a:lvl5pPr marL="1371600" indent="0">
              <a:buNone/>
              <a:defRPr sz="800">
                <a:solidFill>
                  <a:schemeClr val="tx2"/>
                </a:solidFill>
              </a:defRPr>
            </a:lvl5pPr>
          </a:lstStyle>
          <a:p>
            <a:pPr lvl="0"/>
            <a:r>
              <a:rPr lang="en-US"/>
              <a:t>Recommended count: 350 characters.</a:t>
            </a:r>
          </a:p>
        </p:txBody>
      </p:sp>
      <p:sp>
        <p:nvSpPr>
          <p:cNvPr id="2" name="Text Placeholder 9">
            <a:extLst>
              <a:ext uri="{FF2B5EF4-FFF2-40B4-BE49-F238E27FC236}">
                <a16:creationId xmlns:a16="http://schemas.microsoft.com/office/drawing/2014/main" id="{E495CD0A-363B-1C73-7CD9-ACB163B10445}"/>
              </a:ext>
            </a:extLst>
          </p:cNvPr>
          <p:cNvSpPr>
            <a:spLocks noGrp="1"/>
          </p:cNvSpPr>
          <p:nvPr>
            <p:ph type="body" sz="quarter" idx="29" hasCustomPrompt="1"/>
          </p:nvPr>
        </p:nvSpPr>
        <p:spPr>
          <a:xfrm>
            <a:off x="4759378" y="1023938"/>
            <a:ext cx="4168722" cy="287338"/>
          </a:xfrm>
        </p:spPr>
        <p:txBody>
          <a:bodyPr anchor="b" anchorCtr="0">
            <a:noAutofit/>
          </a:bodyPr>
          <a:lstStyle>
            <a:lvl1pPr marL="0" indent="0">
              <a:buNone/>
              <a:defRPr sz="700">
                <a:solidFill>
                  <a:schemeClr val="tx2"/>
                </a:solidFill>
              </a:defRPr>
            </a:lvl1pPr>
            <a:lvl2pPr marL="342900" indent="0">
              <a:buNone/>
              <a:defRPr sz="1000">
                <a:solidFill>
                  <a:schemeClr val="tx2"/>
                </a:solidFill>
              </a:defRPr>
            </a:lvl2pPr>
            <a:lvl3pPr marL="685800" indent="0">
              <a:buNone/>
              <a:defRPr sz="900">
                <a:solidFill>
                  <a:schemeClr val="tx2"/>
                </a:solidFill>
              </a:defRPr>
            </a:lvl3pPr>
            <a:lvl4pPr marL="1028700" indent="0">
              <a:buNone/>
              <a:defRPr sz="800">
                <a:solidFill>
                  <a:schemeClr val="tx2"/>
                </a:solidFill>
              </a:defRPr>
            </a:lvl4pPr>
            <a:lvl5pPr marL="1371600" indent="0">
              <a:buNone/>
              <a:defRPr sz="800">
                <a:solidFill>
                  <a:schemeClr val="tx2"/>
                </a:solidFill>
              </a:defRPr>
            </a:lvl5pPr>
          </a:lstStyle>
          <a:p>
            <a:pPr lvl="0"/>
            <a:r>
              <a:rPr lang="en-US"/>
              <a:t>EYEBROW TEXT</a:t>
            </a:r>
          </a:p>
        </p:txBody>
      </p:sp>
      <p:sp>
        <p:nvSpPr>
          <p:cNvPr id="3" name="Text Placeholder 15">
            <a:extLst>
              <a:ext uri="{FF2B5EF4-FFF2-40B4-BE49-F238E27FC236}">
                <a16:creationId xmlns:a16="http://schemas.microsoft.com/office/drawing/2014/main" id="{B14A558D-2652-9586-15BD-60A531A9C264}"/>
              </a:ext>
            </a:extLst>
          </p:cNvPr>
          <p:cNvSpPr>
            <a:spLocks noGrp="1"/>
          </p:cNvSpPr>
          <p:nvPr>
            <p:ph type="body" sz="quarter" idx="33" hasCustomPrompt="1"/>
          </p:nvPr>
        </p:nvSpPr>
        <p:spPr>
          <a:xfrm>
            <a:off x="4759378" y="1416985"/>
            <a:ext cx="4163406" cy="686453"/>
          </a:xfrm>
        </p:spPr>
        <p:txBody>
          <a:bodyPr anchor="t" anchorCtr="0">
            <a:noAutofit/>
          </a:bodyPr>
          <a:lstStyle>
            <a:lvl1pPr marL="0" indent="0">
              <a:buNone/>
              <a:defRPr sz="1400" b="0" i="0">
                <a:solidFill>
                  <a:schemeClr val="tx2"/>
                </a:solidFill>
                <a:latin typeface="Sun Life New Display" pitchFamily="2" charset="77"/>
              </a:defRPr>
            </a:lvl1pPr>
            <a:lvl2pPr marL="342900" indent="0">
              <a:buNone/>
              <a:defRPr sz="800">
                <a:solidFill>
                  <a:schemeClr val="tx1"/>
                </a:solidFill>
                <a:latin typeface="+mj-lt"/>
              </a:defRPr>
            </a:lvl2pPr>
            <a:lvl3pPr marL="685800" indent="0">
              <a:buNone/>
              <a:defRPr sz="800">
                <a:solidFill>
                  <a:schemeClr val="tx1"/>
                </a:solidFill>
                <a:latin typeface="+mj-lt"/>
              </a:defRPr>
            </a:lvl3pPr>
            <a:lvl4pPr marL="1028700" indent="0">
              <a:buNone/>
              <a:defRPr sz="800">
                <a:solidFill>
                  <a:schemeClr val="tx1"/>
                </a:solidFill>
                <a:latin typeface="+mj-lt"/>
              </a:defRPr>
            </a:lvl4pPr>
            <a:lvl5pPr marL="1371600" indent="0">
              <a:buNone/>
              <a:defRPr sz="800">
                <a:solidFill>
                  <a:schemeClr val="tx1"/>
                </a:solidFill>
                <a:latin typeface="+mj-lt"/>
              </a:defRPr>
            </a:lvl5pPr>
          </a:lstStyle>
          <a:p>
            <a:pPr lvl="0"/>
            <a:r>
              <a:rPr lang="en-US" err="1"/>
              <a:t>Subheader goes here.</a:t>
            </a:r>
          </a:p>
        </p:txBody>
      </p:sp>
      <p:sp>
        <p:nvSpPr>
          <p:cNvPr id="5" name="Slide Number Placeholder 5">
            <a:extLst>
              <a:ext uri="{FF2B5EF4-FFF2-40B4-BE49-F238E27FC236}">
                <a16:creationId xmlns:a16="http://schemas.microsoft.com/office/drawing/2014/main" id="{85907694-8417-48D3-C1BD-EF4D5C71E195}"/>
              </a:ext>
            </a:extLst>
          </p:cNvPr>
          <p:cNvSpPr>
            <a:spLocks noGrp="1"/>
          </p:cNvSpPr>
          <p:nvPr>
            <p:ph type="sldNum" sz="quarter" idx="12"/>
          </p:nvPr>
        </p:nvSpPr>
        <p:spPr>
          <a:xfrm>
            <a:off x="215900" y="4948238"/>
            <a:ext cx="264621" cy="195262"/>
          </a:xfrm>
        </p:spPr>
        <p:txBody>
          <a:bodyPr/>
          <a:lstStyle/>
          <a:p>
            <a:fld id="{9FA635D2-B142-BE49-AECA-6169441F1F99}" type="slidenum">
              <a:rPr lang="en-US" smtClean="0"/>
              <a:t>‹#›</a:t>
            </a:fld>
            <a:endParaRPr lang="en-US" dirty="0"/>
          </a:p>
        </p:txBody>
      </p:sp>
      <p:sp>
        <p:nvSpPr>
          <p:cNvPr id="8" name="Footer Placeholder 4">
            <a:extLst>
              <a:ext uri="{FF2B5EF4-FFF2-40B4-BE49-F238E27FC236}">
                <a16:creationId xmlns:a16="http://schemas.microsoft.com/office/drawing/2014/main" id="{62ECBBC7-0114-3587-5BC9-237C515EC736}"/>
              </a:ext>
            </a:extLst>
          </p:cNvPr>
          <p:cNvSpPr>
            <a:spLocks noGrp="1"/>
          </p:cNvSpPr>
          <p:nvPr>
            <p:ph type="ftr" sz="quarter" idx="11"/>
          </p:nvPr>
        </p:nvSpPr>
        <p:spPr>
          <a:xfrm>
            <a:off x="828495" y="4948238"/>
            <a:ext cx="2951343" cy="195262"/>
          </a:xfrm>
        </p:spPr>
        <p:txBody>
          <a:bodyPr/>
          <a:lstStyle/>
          <a:p>
            <a:pPr marL="0" algn="l" defTabSz="457200" rtl="0" eaLnBrk="1" latinLnBrk="0" hangingPunct="1"/>
            <a:r>
              <a:rPr lang="en-US" dirty="0"/>
              <a:t>– </a:t>
            </a:r>
            <a:r>
              <a:rPr lang="en-US" sz="600" b="0" i="0" kern="1200" dirty="0">
                <a:solidFill>
                  <a:schemeClr val="tx1"/>
                </a:solidFill>
                <a:latin typeface="Sun Life New Text" pitchFamily="2" charset="77"/>
                <a:ea typeface="+mn-ea"/>
                <a:cs typeface="+mn-cs"/>
              </a:rPr>
              <a:t>Sun Par Protector II </a:t>
            </a:r>
            <a:r>
              <a:rPr lang="en-US" dirty="0"/>
              <a:t>– </a:t>
            </a:r>
            <a:r>
              <a:rPr lang="en-US" sz="600" b="0" i="0" kern="1200" dirty="0">
                <a:solidFill>
                  <a:schemeClr val="tx1"/>
                </a:solidFill>
                <a:latin typeface="Sun Life New Text" pitchFamily="2" charset="77"/>
                <a:ea typeface="+mn-ea"/>
                <a:cs typeface="+mn-cs"/>
              </a:rPr>
              <a:t>An insurance solution for children</a:t>
            </a:r>
          </a:p>
        </p:txBody>
      </p:sp>
    </p:spTree>
    <p:extLst>
      <p:ext uri="{BB962C8B-B14F-4D97-AF65-F5344CB8AC3E}">
        <p14:creationId xmlns:p14="http://schemas.microsoft.com/office/powerpoint/2010/main" val="310970628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5900" y="273844"/>
            <a:ext cx="8712200" cy="994172"/>
          </a:xfrm>
          <a:prstGeom prst="rect">
            <a:avLst/>
          </a:prstGeom>
        </p:spPr>
        <p:txBody>
          <a:bodyPr vert="horz" lIns="0" tIns="0" rIns="0" bIns="0" rtlCol="0" anchor="ctr">
            <a:normAutofit/>
          </a:bodyPr>
          <a:lstStyle/>
          <a:p>
            <a:r>
              <a:rPr lang="en-US"/>
              <a:t>Click to edit Master title style</a:t>
            </a:r>
          </a:p>
        </p:txBody>
      </p:sp>
      <p:sp>
        <p:nvSpPr>
          <p:cNvPr id="3" name="Text Placeholder 2"/>
          <p:cNvSpPr>
            <a:spLocks noGrp="1"/>
          </p:cNvSpPr>
          <p:nvPr>
            <p:ph type="body" idx="1"/>
          </p:nvPr>
        </p:nvSpPr>
        <p:spPr>
          <a:xfrm>
            <a:off x="215900" y="1369219"/>
            <a:ext cx="8712200" cy="3263504"/>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828495" y="4971426"/>
            <a:ext cx="3086100" cy="140525"/>
          </a:xfrm>
          <a:prstGeom prst="rect">
            <a:avLst/>
          </a:prstGeom>
        </p:spPr>
        <p:txBody>
          <a:bodyPr vert="horz" lIns="0" tIns="0" rIns="0" bIns="0" rtlCol="0" anchor="ctr"/>
          <a:lstStyle>
            <a:lvl1pPr algn="l">
              <a:defRPr sz="600" b="0" i="0">
                <a:solidFill>
                  <a:schemeClr val="tx1"/>
                </a:solidFill>
                <a:latin typeface="Sun Life New Text" pitchFamily="2" charset="77"/>
              </a:defRPr>
            </a:lvl1pPr>
          </a:lstStyle>
          <a:p>
            <a:pPr marL="0" algn="l" defTabSz="457200" rtl="0" eaLnBrk="1" latinLnBrk="0" hangingPunct="1"/>
            <a:r>
              <a:rPr lang="en-US" dirty="0"/>
              <a:t>– </a:t>
            </a:r>
            <a:r>
              <a:rPr lang="en-US" sz="600" b="0" i="0" kern="1200" dirty="0">
                <a:solidFill>
                  <a:schemeClr val="tx1"/>
                </a:solidFill>
                <a:latin typeface="Sun Life New Text" pitchFamily="2" charset="77"/>
                <a:ea typeface="+mn-ea"/>
                <a:cs typeface="+mn-cs"/>
              </a:rPr>
              <a:t>Sun Par Protector II </a:t>
            </a:r>
            <a:r>
              <a:rPr lang="en-US" dirty="0"/>
              <a:t>– </a:t>
            </a:r>
            <a:r>
              <a:rPr lang="en-US" sz="600" b="0" i="0" kern="1200" dirty="0">
                <a:solidFill>
                  <a:schemeClr val="tx1"/>
                </a:solidFill>
                <a:latin typeface="Sun Life New Text" pitchFamily="2" charset="77"/>
                <a:ea typeface="+mn-ea"/>
                <a:cs typeface="+mn-cs"/>
              </a:rPr>
              <a:t>An insurance solution for children</a:t>
            </a:r>
          </a:p>
        </p:txBody>
      </p:sp>
      <p:sp>
        <p:nvSpPr>
          <p:cNvPr id="6" name="Slide Number Placeholder 5"/>
          <p:cNvSpPr>
            <a:spLocks noGrp="1"/>
          </p:cNvSpPr>
          <p:nvPr>
            <p:ph type="sldNum" sz="quarter" idx="4"/>
          </p:nvPr>
        </p:nvSpPr>
        <p:spPr>
          <a:xfrm>
            <a:off x="215900" y="4971426"/>
            <a:ext cx="264621" cy="140525"/>
          </a:xfrm>
          <a:prstGeom prst="rect">
            <a:avLst/>
          </a:prstGeom>
        </p:spPr>
        <p:txBody>
          <a:bodyPr vert="horz" lIns="0" tIns="0" rIns="0" bIns="0" rtlCol="0" anchor="ctr"/>
          <a:lstStyle>
            <a:lvl1pPr algn="l">
              <a:defRPr sz="600" b="0" i="0">
                <a:solidFill>
                  <a:schemeClr val="tx1"/>
                </a:solidFill>
                <a:latin typeface="Sun Life New Text" pitchFamily="2" charset="77"/>
              </a:defRPr>
            </a:lvl1pPr>
          </a:lstStyle>
          <a:p>
            <a:fld id="{9FA635D2-B142-BE49-AECA-6169441F1F99}" type="slidenum">
              <a:rPr lang="en-US" smtClean="0"/>
              <a:t>‹#›</a:t>
            </a:fld>
            <a:endParaRPr lang="en-US" dirty="0"/>
          </a:p>
        </p:txBody>
      </p:sp>
      <p:sp>
        <p:nvSpPr>
          <p:cNvPr id="4" name="Footer Placeholder 4">
            <a:extLst>
              <a:ext uri="{FF2B5EF4-FFF2-40B4-BE49-F238E27FC236}">
                <a16:creationId xmlns:a16="http://schemas.microsoft.com/office/drawing/2014/main" id="{369D3268-D52D-47E1-CCB6-1E41A377C490}"/>
              </a:ext>
            </a:extLst>
          </p:cNvPr>
          <p:cNvSpPr txBox="1"/>
          <p:nvPr userDrawn="1"/>
        </p:nvSpPr>
        <p:spPr>
          <a:xfrm>
            <a:off x="492382" y="4971426"/>
            <a:ext cx="324252" cy="140525"/>
          </a:xfrm>
          <a:prstGeom prst="rect">
            <a:avLst/>
          </a:prstGeom>
        </p:spPr>
        <p:txBody>
          <a:bodyPr vert="horz" lIns="0" tIns="0" rIns="0" bIns="0" rtlCol="0" anchor="ctr"/>
          <a:lstStyle>
            <a:defPPr>
              <a:defRPr lang="en-US"/>
            </a:defPPr>
            <a:lvl1pPr marL="0" algn="l" defTabSz="457200" rtl="0" eaLnBrk="1" latinLnBrk="0" hangingPunct="1">
              <a:defRPr sz="6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dirty="0">
                <a:latin typeface="Sun Life New Text" pitchFamily="2" charset="77"/>
              </a:rPr>
              <a:t>Sun Life</a:t>
            </a:r>
          </a:p>
        </p:txBody>
      </p:sp>
    </p:spTree>
    <p:extLst>
      <p:ext uri="{BB962C8B-B14F-4D97-AF65-F5344CB8AC3E}">
        <p14:creationId xmlns:p14="http://schemas.microsoft.com/office/powerpoint/2010/main" val="2171943175"/>
      </p:ext>
    </p:extLst>
  </p:cSld>
  <p:clrMap bg1="lt1" tx1="dk1" bg2="lt2" tx2="dk2" accent1="accent1" accent2="accent2" accent3="accent3" accent4="accent4" accent5="accent5" accent6="accent6" hlink="hlink" folHlink="folHlink"/>
  <p:sldLayoutIdLst>
    <p:sldLayoutId id="2147483661" r:id="rId1"/>
    <p:sldLayoutId id="2147483684" r:id="rId2"/>
    <p:sldLayoutId id="2147483662" r:id="rId3"/>
    <p:sldLayoutId id="2147483663" r:id="rId4"/>
    <p:sldLayoutId id="2147483672" r:id="rId5"/>
    <p:sldLayoutId id="2147483689" r:id="rId6"/>
    <p:sldLayoutId id="2147483690" r:id="rId7"/>
    <p:sldLayoutId id="2147483666" r:id="rId8"/>
    <p:sldLayoutId id="2147483664" r:id="rId9"/>
    <p:sldLayoutId id="2147483674" r:id="rId10"/>
    <p:sldLayoutId id="2147483675" r:id="rId11"/>
    <p:sldLayoutId id="2147483676" r:id="rId12"/>
    <p:sldLayoutId id="2147483692" r:id="rId13"/>
    <p:sldLayoutId id="2147483677" r:id="rId14"/>
    <p:sldLayoutId id="2147483665" r:id="rId15"/>
    <p:sldLayoutId id="2147483673" r:id="rId16"/>
    <p:sldLayoutId id="2147483667" r:id="rId17"/>
    <p:sldLayoutId id="2147483678" r:id="rId18"/>
    <p:sldLayoutId id="2147483679" r:id="rId19"/>
    <p:sldLayoutId id="2147483681" r:id="rId20"/>
    <p:sldLayoutId id="2147483683" r:id="rId21"/>
    <p:sldLayoutId id="2147483680" r:id="rId22"/>
    <p:sldLayoutId id="2147483682" r:id="rId23"/>
    <p:sldLayoutId id="2147483691" r:id="rId24"/>
  </p:sldLayoutIdLst>
  <p:transition/>
  <p:hf hdr="0" dt="0"/>
  <p:txStyles>
    <p:titleStyle>
      <a:lvl1pPr algn="l" defTabSz="685800" rtl="0" eaLnBrk="1" latinLnBrk="0" hangingPunct="1">
        <a:lnSpc>
          <a:spcPct val="90000"/>
        </a:lnSpc>
        <a:spcBef>
          <a:spcPct val="0"/>
        </a:spcBef>
        <a:buNone/>
        <a:defRPr sz="3300" b="0" i="0" kern="1200">
          <a:solidFill>
            <a:schemeClr val="tx2"/>
          </a:solidFill>
          <a:latin typeface="Sun Life New Display" pitchFamily="2" charset="77"/>
          <a:ea typeface="+mj-ea"/>
          <a:cs typeface="+mj-cs"/>
        </a:defRPr>
      </a:lvl1pPr>
    </p:titleStyle>
    <p:bodyStyle>
      <a:lvl1pPr marL="171450" indent="-171450" algn="l" defTabSz="685800" rtl="0" eaLnBrk="1" latinLnBrk="0" hangingPunct="1">
        <a:lnSpc>
          <a:spcPct val="114000"/>
        </a:lnSpc>
        <a:spcBef>
          <a:spcPts val="750"/>
        </a:spcBef>
        <a:buFont typeface="Arial" panose="020B0604020202020204" pitchFamily="34" charset="0"/>
        <a:buChar char="•"/>
        <a:defRPr sz="2100" b="0" i="0" kern="1200">
          <a:solidFill>
            <a:schemeClr val="tx2"/>
          </a:solidFill>
          <a:latin typeface="Sun Life New Text" pitchFamily="2" charset="77"/>
          <a:ea typeface="+mn-ea"/>
          <a:cs typeface="+mn-cs"/>
        </a:defRPr>
      </a:lvl1pPr>
      <a:lvl2pPr marL="514350" indent="-171450" algn="l" defTabSz="685800" rtl="0" eaLnBrk="1" latinLnBrk="0" hangingPunct="1">
        <a:lnSpc>
          <a:spcPct val="114000"/>
        </a:lnSpc>
        <a:spcBef>
          <a:spcPts val="375"/>
        </a:spcBef>
        <a:buFont typeface="Arial" panose="020B0604020202020204" pitchFamily="34" charset="0"/>
        <a:buChar char="•"/>
        <a:defRPr sz="1800" b="0" i="0" kern="1200">
          <a:solidFill>
            <a:schemeClr val="tx2"/>
          </a:solidFill>
          <a:latin typeface="Sun Life New Text" pitchFamily="2" charset="77"/>
          <a:ea typeface="+mn-ea"/>
          <a:cs typeface="+mn-cs"/>
        </a:defRPr>
      </a:lvl2pPr>
      <a:lvl3pPr marL="857250" indent="-171450" algn="l" defTabSz="685800" rtl="0" eaLnBrk="1" latinLnBrk="0" hangingPunct="1">
        <a:lnSpc>
          <a:spcPct val="114000"/>
        </a:lnSpc>
        <a:spcBef>
          <a:spcPts val="375"/>
        </a:spcBef>
        <a:buFont typeface="Arial" panose="020B0604020202020204" pitchFamily="34" charset="0"/>
        <a:buChar char="•"/>
        <a:defRPr sz="1500" b="0" i="0" kern="1200">
          <a:solidFill>
            <a:schemeClr val="tx2"/>
          </a:solidFill>
          <a:latin typeface="Sun Life New Text" pitchFamily="2" charset="77"/>
          <a:ea typeface="+mn-ea"/>
          <a:cs typeface="+mn-cs"/>
        </a:defRPr>
      </a:lvl3pPr>
      <a:lvl4pPr marL="1200150" indent="-171450" algn="l" defTabSz="685800" rtl="0" eaLnBrk="1" latinLnBrk="0" hangingPunct="1">
        <a:lnSpc>
          <a:spcPct val="114000"/>
        </a:lnSpc>
        <a:spcBef>
          <a:spcPts val="375"/>
        </a:spcBef>
        <a:buFont typeface="Arial" panose="020B0604020202020204" pitchFamily="34" charset="0"/>
        <a:buChar char="•"/>
        <a:defRPr sz="1350" b="0" i="0" kern="1200">
          <a:solidFill>
            <a:schemeClr val="tx2"/>
          </a:solidFill>
          <a:latin typeface="Sun Life New Text" pitchFamily="2" charset="77"/>
          <a:ea typeface="+mn-ea"/>
          <a:cs typeface="+mn-cs"/>
        </a:defRPr>
      </a:lvl4pPr>
      <a:lvl5pPr marL="1543050" indent="-171450" algn="l" defTabSz="685800" rtl="0" eaLnBrk="1" latinLnBrk="0" hangingPunct="1">
        <a:lnSpc>
          <a:spcPct val="114000"/>
        </a:lnSpc>
        <a:spcBef>
          <a:spcPts val="375"/>
        </a:spcBef>
        <a:buFont typeface="Arial" panose="020B0604020202020204" pitchFamily="34" charset="0"/>
        <a:buChar char="•"/>
        <a:defRPr sz="1350" b="0" i="0" kern="1200">
          <a:solidFill>
            <a:schemeClr val="tx2"/>
          </a:solidFill>
          <a:latin typeface="Sun Life New Text"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3" userDrawn="1">
          <p15:clr>
            <a:srgbClr val="F26B43"/>
          </p15:clr>
        </p15:guide>
        <p15:guide id="2" pos="136" userDrawn="1">
          <p15:clr>
            <a:srgbClr val="F26B43"/>
          </p15:clr>
        </p15:guide>
        <p15:guide id="3" pos="5624" userDrawn="1">
          <p15:clr>
            <a:srgbClr val="F26B43"/>
          </p15:clr>
        </p15:guide>
        <p15:guide id="4" pos="249" userDrawn="1">
          <p15:clr>
            <a:srgbClr val="F26B43"/>
          </p15:clr>
        </p15:guide>
        <p15:guide id="5" pos="521" userDrawn="1">
          <p15:clr>
            <a:srgbClr val="F26B43"/>
          </p15:clr>
        </p15:guide>
        <p15:guide id="6" pos="589" userDrawn="1">
          <p15:clr>
            <a:srgbClr val="F26B43"/>
          </p15:clr>
        </p15:guide>
        <p15:guide id="7" pos="1066" userDrawn="1">
          <p15:clr>
            <a:srgbClr val="F26B43"/>
          </p15:clr>
        </p15:guide>
        <p15:guide id="8" pos="998" userDrawn="1">
          <p15:clr>
            <a:srgbClr val="F26B43"/>
          </p15:clr>
        </p15:guide>
        <p15:guide id="9" pos="1519" userDrawn="1">
          <p15:clr>
            <a:srgbClr val="F26B43"/>
          </p15:clr>
        </p15:guide>
        <p15:guide id="10" pos="1451" userDrawn="1">
          <p15:clr>
            <a:srgbClr val="F26B43"/>
          </p15:clr>
        </p15:guide>
        <p15:guide id="11" pos="1927" userDrawn="1">
          <p15:clr>
            <a:srgbClr val="F26B43"/>
          </p15:clr>
        </p15:guide>
        <p15:guide id="12" pos="1995" userDrawn="1">
          <p15:clr>
            <a:srgbClr val="F26B43"/>
          </p15:clr>
        </p15:guide>
        <p15:guide id="13" pos="2449" userDrawn="1">
          <p15:clr>
            <a:srgbClr val="F26B43"/>
          </p15:clr>
        </p15:guide>
        <p15:guide id="14" pos="2835" userDrawn="1">
          <p15:clr>
            <a:srgbClr val="F26B43"/>
          </p15:clr>
        </p15:guide>
        <p15:guide id="15" pos="2381" userDrawn="1">
          <p15:clr>
            <a:srgbClr val="F26B43"/>
          </p15:clr>
        </p15:guide>
        <p15:guide id="16" pos="2903" userDrawn="1">
          <p15:clr>
            <a:srgbClr val="F26B43"/>
          </p15:clr>
        </p15:guide>
        <p15:guide id="17" pos="3311" userDrawn="1">
          <p15:clr>
            <a:srgbClr val="F26B43"/>
          </p15:clr>
        </p15:guide>
        <p15:guide id="18" pos="3379" userDrawn="1">
          <p15:clr>
            <a:srgbClr val="F26B43"/>
          </p15:clr>
        </p15:guide>
        <p15:guide id="19" pos="3765" userDrawn="1">
          <p15:clr>
            <a:srgbClr val="F26B43"/>
          </p15:clr>
        </p15:guide>
        <p15:guide id="20" pos="4309" userDrawn="1">
          <p15:clr>
            <a:srgbClr val="F26B43"/>
          </p15:clr>
        </p15:guide>
        <p15:guide id="21" pos="4241" userDrawn="1">
          <p15:clr>
            <a:srgbClr val="F26B43"/>
          </p15:clr>
        </p15:guide>
        <p15:guide id="22" pos="3833" userDrawn="1">
          <p15:clr>
            <a:srgbClr val="F26B43"/>
          </p15:clr>
        </p15:guide>
        <p15:guide id="23" pos="4694" userDrawn="1">
          <p15:clr>
            <a:srgbClr val="F26B43"/>
          </p15:clr>
        </p15:guide>
        <p15:guide id="24" pos="4762" userDrawn="1">
          <p15:clr>
            <a:srgbClr val="F26B43"/>
          </p15:clr>
        </p15:guide>
        <p15:guide id="26" pos="5216" userDrawn="1">
          <p15:clr>
            <a:srgbClr val="F26B43"/>
          </p15:clr>
        </p15:guide>
        <p15:guide id="27" pos="5148" userDrawn="1">
          <p15:clr>
            <a:srgbClr val="F26B43"/>
          </p15:clr>
        </p15:guide>
        <p15:guide id="28" pos="5511" userDrawn="1">
          <p15:clr>
            <a:srgbClr val="F26B43"/>
          </p15:clr>
        </p15:guide>
        <p15:guide id="29" orient="horz" pos="327" userDrawn="1">
          <p15:clr>
            <a:srgbClr val="F26B43"/>
          </p15:clr>
        </p15:guide>
        <p15:guide id="31" orient="horz" pos="2913" userDrawn="1">
          <p15:clr>
            <a:srgbClr val="F26B43"/>
          </p15:clr>
        </p15:guide>
        <p15:guide id="32" orient="horz" pos="3117" userDrawn="1">
          <p15:clr>
            <a:srgbClr val="F26B43"/>
          </p15:clr>
        </p15:guide>
        <p15:guide id="33" orient="horz" pos="395" userDrawn="1">
          <p15:clr>
            <a:srgbClr val="F26B43"/>
          </p15:clr>
        </p15:guide>
        <p15:guide id="34" orient="horz" pos="577" userDrawn="1">
          <p15:clr>
            <a:srgbClr val="F26B43"/>
          </p15:clr>
        </p15:guide>
        <p15:guide id="35" orient="horz" pos="645" userDrawn="1">
          <p15:clr>
            <a:srgbClr val="F26B43"/>
          </p15:clr>
        </p15:guide>
        <p15:guide id="36" orient="horz" pos="826" userDrawn="1">
          <p15:clr>
            <a:srgbClr val="F26B43"/>
          </p15:clr>
        </p15:guide>
        <p15:guide id="37" orient="horz" pos="894" userDrawn="1">
          <p15:clr>
            <a:srgbClr val="F26B43"/>
          </p15:clr>
        </p15:guide>
        <p15:guide id="38" orient="horz" pos="1076" userDrawn="1">
          <p15:clr>
            <a:srgbClr val="F26B43"/>
          </p15:clr>
        </p15:guide>
        <p15:guide id="39" orient="horz" pos="1144" userDrawn="1">
          <p15:clr>
            <a:srgbClr val="F26B43"/>
          </p15:clr>
        </p15:guide>
        <p15:guide id="41" orient="horz" pos="1325" userDrawn="1">
          <p15:clr>
            <a:srgbClr val="F26B43"/>
          </p15:clr>
        </p15:guide>
        <p15:guide id="42" orient="horz" pos="1393" userDrawn="1">
          <p15:clr>
            <a:srgbClr val="F26B43"/>
          </p15:clr>
        </p15:guide>
        <p15:guide id="43" orient="horz" pos="1597" userDrawn="1">
          <p15:clr>
            <a:srgbClr val="F26B43"/>
          </p15:clr>
        </p15:guide>
        <p15:guide id="44" orient="horz" pos="1665" userDrawn="1">
          <p15:clr>
            <a:srgbClr val="F26B43"/>
          </p15:clr>
        </p15:guide>
        <p15:guide id="45" orient="horz" pos="1847" userDrawn="1">
          <p15:clr>
            <a:srgbClr val="F26B43"/>
          </p15:clr>
        </p15:guide>
        <p15:guide id="46" orient="horz" pos="1915" userDrawn="1">
          <p15:clr>
            <a:srgbClr val="F26B43"/>
          </p15:clr>
        </p15:guide>
        <p15:guide id="47" orient="horz" pos="2096" userDrawn="1">
          <p15:clr>
            <a:srgbClr val="F26B43"/>
          </p15:clr>
        </p15:guide>
        <p15:guide id="48" orient="horz" pos="2164" userDrawn="1">
          <p15:clr>
            <a:srgbClr val="F26B43"/>
          </p15:clr>
        </p15:guide>
        <p15:guide id="50" orient="horz" pos="2346" userDrawn="1">
          <p15:clr>
            <a:srgbClr val="F26B43"/>
          </p15:clr>
        </p15:guide>
        <p15:guide id="51" orient="horz" pos="2414" userDrawn="1">
          <p15:clr>
            <a:srgbClr val="F26B43"/>
          </p15:clr>
        </p15:guide>
        <p15:guide id="52" orient="horz" pos="2595" userDrawn="1">
          <p15:clr>
            <a:srgbClr val="F26B43"/>
          </p15:clr>
        </p15:guide>
        <p15:guide id="53" orient="horz" pos="2663" userDrawn="1">
          <p15:clr>
            <a:srgbClr val="F26B43"/>
          </p15:clr>
        </p15:guide>
        <p15:guide id="54" orient="horz" pos="284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10.xml"/><Relationship Id="rId3" Type="http://schemas.openxmlformats.org/officeDocument/2006/relationships/tags" Target="../tags/tag71.xml"/><Relationship Id="rId7" Type="http://schemas.openxmlformats.org/officeDocument/2006/relationships/slideLayout" Target="../slideLayouts/slideLayout9.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tags" Target="../tags/tag74.xml"/><Relationship Id="rId5" Type="http://schemas.openxmlformats.org/officeDocument/2006/relationships/tags" Target="../tags/tag73.xml"/><Relationship Id="rId4" Type="http://schemas.openxmlformats.org/officeDocument/2006/relationships/tags" Target="../tags/tag72.xml"/><Relationship Id="rId9" Type="http://schemas.openxmlformats.org/officeDocument/2006/relationships/image" Target="../media/image13.jpeg"/></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1.xml"/><Relationship Id="rId3" Type="http://schemas.openxmlformats.org/officeDocument/2006/relationships/tags" Target="../tags/tag77.xml"/><Relationship Id="rId7" Type="http://schemas.openxmlformats.org/officeDocument/2006/relationships/slideLayout" Target="../slideLayouts/slideLayout9.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tags" Target="../tags/tag80.xml"/><Relationship Id="rId5" Type="http://schemas.openxmlformats.org/officeDocument/2006/relationships/tags" Target="../tags/tag79.xml"/><Relationship Id="rId4" Type="http://schemas.openxmlformats.org/officeDocument/2006/relationships/tags" Target="../tags/tag78.xml"/><Relationship Id="rId9" Type="http://schemas.openxmlformats.org/officeDocument/2006/relationships/image" Target="../media/image14.jpeg"/></Relationships>
</file>

<file path=ppt/slides/_rels/slide12.xml.rels><?xml version="1.0" encoding="UTF-8" standalone="yes"?>
<Relationships xmlns="http://schemas.openxmlformats.org/package/2006/relationships"><Relationship Id="rId8" Type="http://schemas.openxmlformats.org/officeDocument/2006/relationships/tags" Target="../tags/tag88.xml"/><Relationship Id="rId13" Type="http://schemas.openxmlformats.org/officeDocument/2006/relationships/tags" Target="../tags/tag93.xml"/><Relationship Id="rId18" Type="http://schemas.openxmlformats.org/officeDocument/2006/relationships/notesSlide" Target="../notesSlides/notesSlide12.xml"/><Relationship Id="rId3" Type="http://schemas.openxmlformats.org/officeDocument/2006/relationships/tags" Target="../tags/tag83.xml"/><Relationship Id="rId21" Type="http://schemas.openxmlformats.org/officeDocument/2006/relationships/image" Target="../media/image17.png"/><Relationship Id="rId7" Type="http://schemas.openxmlformats.org/officeDocument/2006/relationships/tags" Target="../tags/tag87.xml"/><Relationship Id="rId12" Type="http://schemas.openxmlformats.org/officeDocument/2006/relationships/tags" Target="../tags/tag92.xml"/><Relationship Id="rId17" Type="http://schemas.openxmlformats.org/officeDocument/2006/relationships/slideLayout" Target="../slideLayouts/slideLayout19.xml"/><Relationship Id="rId2" Type="http://schemas.openxmlformats.org/officeDocument/2006/relationships/tags" Target="../tags/tag82.xml"/><Relationship Id="rId16" Type="http://schemas.openxmlformats.org/officeDocument/2006/relationships/tags" Target="../tags/tag96.xml"/><Relationship Id="rId20" Type="http://schemas.openxmlformats.org/officeDocument/2006/relationships/image" Target="../media/image16.png"/><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tags" Target="../tags/tag91.xml"/><Relationship Id="rId5" Type="http://schemas.openxmlformats.org/officeDocument/2006/relationships/tags" Target="../tags/tag85.xml"/><Relationship Id="rId15" Type="http://schemas.openxmlformats.org/officeDocument/2006/relationships/tags" Target="../tags/tag95.xml"/><Relationship Id="rId23" Type="http://schemas.openxmlformats.org/officeDocument/2006/relationships/image" Target="../media/image19.png"/><Relationship Id="rId10" Type="http://schemas.openxmlformats.org/officeDocument/2006/relationships/tags" Target="../tags/tag90.xml"/><Relationship Id="rId19" Type="http://schemas.openxmlformats.org/officeDocument/2006/relationships/image" Target="../media/image15.png"/><Relationship Id="rId4" Type="http://schemas.openxmlformats.org/officeDocument/2006/relationships/tags" Target="../tags/tag84.xml"/><Relationship Id="rId9" Type="http://schemas.openxmlformats.org/officeDocument/2006/relationships/tags" Target="../tags/tag89.xml"/><Relationship Id="rId14" Type="http://schemas.openxmlformats.org/officeDocument/2006/relationships/tags" Target="../tags/tag94.xml"/><Relationship Id="rId22"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notesSlide" Target="../notesSlides/notesSlide13.xml"/><Relationship Id="rId5" Type="http://schemas.openxmlformats.org/officeDocument/2006/relationships/slideLayout" Target="../slideLayouts/slideLayout4.xml"/><Relationship Id="rId4" Type="http://schemas.openxmlformats.org/officeDocument/2006/relationships/tags" Target="../tags/tag100.xml"/></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4.xml"/><Relationship Id="rId3" Type="http://schemas.openxmlformats.org/officeDocument/2006/relationships/tags" Target="../tags/tag103.xml"/><Relationship Id="rId7" Type="http://schemas.openxmlformats.org/officeDocument/2006/relationships/slideLayout" Target="../slideLayouts/slideLayout11.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tags" Target="../tags/tag106.xml"/><Relationship Id="rId5" Type="http://schemas.openxmlformats.org/officeDocument/2006/relationships/tags" Target="../tags/tag105.xml"/><Relationship Id="rId4" Type="http://schemas.openxmlformats.org/officeDocument/2006/relationships/tags" Target="../tags/tag104.xml"/><Relationship Id="rId9" Type="http://schemas.openxmlformats.org/officeDocument/2006/relationships/image" Target="../media/image20.jpeg"/></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109.xml"/><Relationship Id="rId7" Type="http://schemas.openxmlformats.org/officeDocument/2006/relationships/notesSlide" Target="../notesSlides/notesSlide15.xm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slideLayout" Target="../slideLayouts/slideLayout19.xml"/><Relationship Id="rId5" Type="http://schemas.openxmlformats.org/officeDocument/2006/relationships/tags" Target="../tags/tag111.xml"/><Relationship Id="rId4" Type="http://schemas.openxmlformats.org/officeDocument/2006/relationships/tags" Target="../tags/tag110.xml"/><Relationship Id="rId9" Type="http://schemas.openxmlformats.org/officeDocument/2006/relationships/image" Target="../media/image22.emf"/></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6.xml"/><Relationship Id="rId3" Type="http://schemas.openxmlformats.org/officeDocument/2006/relationships/tags" Target="../tags/tag114.xml"/><Relationship Id="rId7" Type="http://schemas.openxmlformats.org/officeDocument/2006/relationships/slideLayout" Target="../slideLayouts/slideLayout9.xml"/><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tags" Target="../tags/tag117.xml"/><Relationship Id="rId5" Type="http://schemas.openxmlformats.org/officeDocument/2006/relationships/tags" Target="../tags/tag116.xml"/><Relationship Id="rId4" Type="http://schemas.openxmlformats.org/officeDocument/2006/relationships/tags" Target="../tags/tag115.xml"/><Relationship Id="rId9"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notesSlide" Target="../notesSlides/notesSlide17.xml"/><Relationship Id="rId5" Type="http://schemas.openxmlformats.org/officeDocument/2006/relationships/slideLayout" Target="../slideLayouts/slideLayout4.xml"/><Relationship Id="rId4" Type="http://schemas.openxmlformats.org/officeDocument/2006/relationships/tags" Target="../tags/tag121.xml"/></Relationships>
</file>

<file path=ppt/slides/_rels/slide18.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tags" Target="../tags/tag124.xml"/><Relationship Id="rId7" Type="http://schemas.openxmlformats.org/officeDocument/2006/relationships/notesSlide" Target="../notesSlides/notesSlide18.xml"/><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slideLayout" Target="../slideLayouts/slideLayout9.xml"/><Relationship Id="rId5" Type="http://schemas.openxmlformats.org/officeDocument/2006/relationships/tags" Target="../tags/tag126.xml"/><Relationship Id="rId4" Type="http://schemas.openxmlformats.org/officeDocument/2006/relationships/tags" Target="../tags/tag125.xml"/></Relationships>
</file>

<file path=ppt/slides/_rels/slide19.xml.rels><?xml version="1.0" encoding="UTF-8" standalone="yes"?>
<Relationships xmlns="http://schemas.openxmlformats.org/package/2006/relationships"><Relationship Id="rId8" Type="http://schemas.openxmlformats.org/officeDocument/2006/relationships/tags" Target="../tags/tag134.xml"/><Relationship Id="rId13" Type="http://schemas.openxmlformats.org/officeDocument/2006/relationships/tags" Target="../tags/tag139.xml"/><Relationship Id="rId3" Type="http://schemas.openxmlformats.org/officeDocument/2006/relationships/tags" Target="../tags/tag129.xml"/><Relationship Id="rId7" Type="http://schemas.openxmlformats.org/officeDocument/2006/relationships/tags" Target="../tags/tag133.xml"/><Relationship Id="rId12" Type="http://schemas.openxmlformats.org/officeDocument/2006/relationships/tags" Target="../tags/tag138.xml"/><Relationship Id="rId17" Type="http://schemas.openxmlformats.org/officeDocument/2006/relationships/image" Target="../media/image25.jpeg"/><Relationship Id="rId2" Type="http://schemas.openxmlformats.org/officeDocument/2006/relationships/tags" Target="../tags/tag128.xml"/><Relationship Id="rId16" Type="http://schemas.openxmlformats.org/officeDocument/2006/relationships/notesSlide" Target="../notesSlides/notesSlide19.xml"/><Relationship Id="rId1" Type="http://schemas.openxmlformats.org/officeDocument/2006/relationships/tags" Target="../tags/tag127.xml"/><Relationship Id="rId6" Type="http://schemas.openxmlformats.org/officeDocument/2006/relationships/tags" Target="../tags/tag132.xml"/><Relationship Id="rId11" Type="http://schemas.openxmlformats.org/officeDocument/2006/relationships/tags" Target="../tags/tag137.xml"/><Relationship Id="rId5" Type="http://schemas.openxmlformats.org/officeDocument/2006/relationships/tags" Target="../tags/tag131.xml"/><Relationship Id="rId15" Type="http://schemas.openxmlformats.org/officeDocument/2006/relationships/slideLayout" Target="../slideLayouts/slideLayout19.xml"/><Relationship Id="rId10" Type="http://schemas.openxmlformats.org/officeDocument/2006/relationships/tags" Target="../tags/tag136.xml"/><Relationship Id="rId4" Type="http://schemas.openxmlformats.org/officeDocument/2006/relationships/tags" Target="../tags/tag130.xml"/><Relationship Id="rId9" Type="http://schemas.openxmlformats.org/officeDocument/2006/relationships/tags" Target="../tags/tag135.xml"/><Relationship Id="rId14" Type="http://schemas.openxmlformats.org/officeDocument/2006/relationships/tags" Target="../tags/tag140.xml"/></Relationships>
</file>

<file path=ppt/slides/_rels/slide2.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notesSlide" Target="../notesSlides/notesSlide2.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slideLayout" Target="../slideLayouts/slideLayout19.xml"/><Relationship Id="rId5" Type="http://schemas.openxmlformats.org/officeDocument/2006/relationships/tags" Target="../tags/tag8.xml"/><Relationship Id="rId4" Type="http://schemas.openxmlformats.org/officeDocument/2006/relationships/tags" Target="../tags/tag7.xml"/></Relationships>
</file>

<file path=ppt/slides/_rels/slide20.xml.rels><?xml version="1.0" encoding="UTF-8" standalone="yes"?>
<Relationships xmlns="http://schemas.openxmlformats.org/package/2006/relationships"><Relationship Id="rId8" Type="http://schemas.openxmlformats.org/officeDocument/2006/relationships/tags" Target="../tags/tag148.xml"/><Relationship Id="rId13" Type="http://schemas.openxmlformats.org/officeDocument/2006/relationships/slideLayout" Target="../slideLayouts/slideLayout11.xml"/><Relationship Id="rId3" Type="http://schemas.openxmlformats.org/officeDocument/2006/relationships/tags" Target="../tags/tag143.xml"/><Relationship Id="rId7" Type="http://schemas.openxmlformats.org/officeDocument/2006/relationships/tags" Target="../tags/tag147.xml"/><Relationship Id="rId12" Type="http://schemas.openxmlformats.org/officeDocument/2006/relationships/tags" Target="../tags/tag152.xml"/><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tags" Target="../tags/tag146.xml"/><Relationship Id="rId11" Type="http://schemas.openxmlformats.org/officeDocument/2006/relationships/tags" Target="../tags/tag151.xml"/><Relationship Id="rId5" Type="http://schemas.openxmlformats.org/officeDocument/2006/relationships/tags" Target="../tags/tag145.xml"/><Relationship Id="rId10" Type="http://schemas.openxmlformats.org/officeDocument/2006/relationships/tags" Target="../tags/tag150.xml"/><Relationship Id="rId4" Type="http://schemas.openxmlformats.org/officeDocument/2006/relationships/tags" Target="../tags/tag144.xml"/><Relationship Id="rId9" Type="http://schemas.openxmlformats.org/officeDocument/2006/relationships/tags" Target="../tags/tag149.xml"/><Relationship Id="rId1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tags" Target="../tags/tag155.xml"/><Relationship Id="rId7" Type="http://schemas.openxmlformats.org/officeDocument/2006/relationships/notesSlide" Target="../notesSlides/notesSlide21.xml"/><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slideLayout" Target="../slideLayouts/slideLayout1.xml"/><Relationship Id="rId5" Type="http://schemas.openxmlformats.org/officeDocument/2006/relationships/tags" Target="../tags/tag157.xml"/><Relationship Id="rId4" Type="http://schemas.openxmlformats.org/officeDocument/2006/relationships/tags" Target="../tags/tag156.xml"/></Relationships>
</file>

<file path=ppt/slides/_rels/slide3.xml.rels><?xml version="1.0" encoding="UTF-8" standalone="yes"?>
<Relationships xmlns="http://schemas.openxmlformats.org/package/2006/relationships"><Relationship Id="rId8" Type="http://schemas.openxmlformats.org/officeDocument/2006/relationships/tags" Target="../tags/tag16.xml"/><Relationship Id="rId3" Type="http://schemas.openxmlformats.org/officeDocument/2006/relationships/tags" Target="../tags/tag11.xml"/><Relationship Id="rId7" Type="http://schemas.openxmlformats.org/officeDocument/2006/relationships/tags" Target="../tags/tag15.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notesSlide" Target="../notesSlides/notesSlide3.xml"/><Relationship Id="rId5" Type="http://schemas.openxmlformats.org/officeDocument/2006/relationships/tags" Target="../tags/tag13.xml"/><Relationship Id="rId10" Type="http://schemas.openxmlformats.org/officeDocument/2006/relationships/slideLayout" Target="../slideLayouts/slideLayout3.xml"/><Relationship Id="rId4" Type="http://schemas.openxmlformats.org/officeDocument/2006/relationships/tags" Target="../tags/tag12.xml"/><Relationship Id="rId9" Type="http://schemas.openxmlformats.org/officeDocument/2006/relationships/tags" Target="../tags/tag17.xml"/></Relationships>
</file>

<file path=ppt/slides/_rels/slide4.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notesSlide" Target="../notesSlides/notesSlide4.xml"/><Relationship Id="rId5" Type="http://schemas.openxmlformats.org/officeDocument/2006/relationships/slideLayout" Target="../slideLayouts/slideLayout4.xml"/><Relationship Id="rId4" Type="http://schemas.openxmlformats.org/officeDocument/2006/relationships/tags" Target="../tags/tag21.xml"/></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3" Type="http://schemas.openxmlformats.org/officeDocument/2006/relationships/tags" Target="../tags/tag24.xml"/><Relationship Id="rId7" Type="http://schemas.openxmlformats.org/officeDocument/2006/relationships/slideLayout" Target="../slideLayouts/slideLayout9.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9" Type="http://schemas.openxmlformats.org/officeDocument/2006/relationships/image" Target="../media/image2.jpeg"/></Relationships>
</file>

<file path=ppt/slides/_rels/slide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30.xml"/><Relationship Id="rId7" Type="http://schemas.openxmlformats.org/officeDocument/2006/relationships/notesSlide" Target="../notesSlides/notesSlide6.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slideLayout" Target="../slideLayouts/slideLayout11.xml"/><Relationship Id="rId5" Type="http://schemas.openxmlformats.org/officeDocument/2006/relationships/tags" Target="../tags/tag32.xml"/><Relationship Id="rId4" Type="http://schemas.openxmlformats.org/officeDocument/2006/relationships/tags" Target="../tags/tag31.xml"/></Relationships>
</file>

<file path=ppt/slides/_rels/slide7.xml.rels><?xml version="1.0" encoding="UTF-8" standalone="yes"?>
<Relationships xmlns="http://schemas.openxmlformats.org/package/2006/relationships"><Relationship Id="rId8" Type="http://schemas.openxmlformats.org/officeDocument/2006/relationships/tags" Target="../tags/tag40.xml"/><Relationship Id="rId13" Type="http://schemas.openxmlformats.org/officeDocument/2006/relationships/tags" Target="../tags/tag45.xml"/><Relationship Id="rId18" Type="http://schemas.openxmlformats.org/officeDocument/2006/relationships/slideLayout" Target="../slideLayouts/slideLayout19.xml"/><Relationship Id="rId3" Type="http://schemas.openxmlformats.org/officeDocument/2006/relationships/tags" Target="../tags/tag35.xml"/><Relationship Id="rId21" Type="http://schemas.openxmlformats.org/officeDocument/2006/relationships/image" Target="../media/image5.png"/><Relationship Id="rId7" Type="http://schemas.openxmlformats.org/officeDocument/2006/relationships/tags" Target="../tags/tag39.xml"/><Relationship Id="rId12" Type="http://schemas.openxmlformats.org/officeDocument/2006/relationships/tags" Target="../tags/tag44.xml"/><Relationship Id="rId17" Type="http://schemas.openxmlformats.org/officeDocument/2006/relationships/tags" Target="../tags/tag49.xml"/><Relationship Id="rId2" Type="http://schemas.openxmlformats.org/officeDocument/2006/relationships/tags" Target="../tags/tag34.xml"/><Relationship Id="rId16" Type="http://schemas.openxmlformats.org/officeDocument/2006/relationships/tags" Target="../tags/tag48.xml"/><Relationship Id="rId20" Type="http://schemas.openxmlformats.org/officeDocument/2006/relationships/image" Target="../media/image4.png"/><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tags" Target="../tags/tag43.xml"/><Relationship Id="rId5" Type="http://schemas.openxmlformats.org/officeDocument/2006/relationships/tags" Target="../tags/tag37.xml"/><Relationship Id="rId15" Type="http://schemas.openxmlformats.org/officeDocument/2006/relationships/tags" Target="../tags/tag47.xml"/><Relationship Id="rId23" Type="http://schemas.openxmlformats.org/officeDocument/2006/relationships/image" Target="../media/image7.png"/><Relationship Id="rId10" Type="http://schemas.openxmlformats.org/officeDocument/2006/relationships/tags" Target="../tags/tag42.xml"/><Relationship Id="rId19" Type="http://schemas.openxmlformats.org/officeDocument/2006/relationships/notesSlide" Target="../notesSlides/notesSlide7.xml"/><Relationship Id="rId4" Type="http://schemas.openxmlformats.org/officeDocument/2006/relationships/tags" Target="../tags/tag36.xml"/><Relationship Id="rId9" Type="http://schemas.openxmlformats.org/officeDocument/2006/relationships/tags" Target="../tags/tag41.xml"/><Relationship Id="rId14" Type="http://schemas.openxmlformats.org/officeDocument/2006/relationships/tags" Target="../tags/tag46.xml"/><Relationship Id="rId22"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tags" Target="../tags/tag52.xml"/><Relationship Id="rId7" Type="http://schemas.openxmlformats.org/officeDocument/2006/relationships/notesSlide" Target="../notesSlides/notesSlide8.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slideLayout" Target="../slideLayouts/slideLayout19.xml"/><Relationship Id="rId5" Type="http://schemas.openxmlformats.org/officeDocument/2006/relationships/tags" Target="../tags/tag54.xml"/><Relationship Id="rId4" Type="http://schemas.openxmlformats.org/officeDocument/2006/relationships/tags" Target="../tags/tag53.xml"/><Relationship Id="rId9" Type="http://schemas.openxmlformats.org/officeDocument/2006/relationships/image" Target="../media/image8.emf"/></Relationships>
</file>

<file path=ppt/slides/_rels/slide9.xml.rels><?xml version="1.0" encoding="UTF-8" standalone="yes"?>
<Relationships xmlns="http://schemas.openxmlformats.org/package/2006/relationships"><Relationship Id="rId8" Type="http://schemas.openxmlformats.org/officeDocument/2006/relationships/tags" Target="../tags/tag62.xml"/><Relationship Id="rId13" Type="http://schemas.openxmlformats.org/officeDocument/2006/relationships/tags" Target="../tags/tag67.xml"/><Relationship Id="rId18" Type="http://schemas.openxmlformats.org/officeDocument/2006/relationships/image" Target="../media/image10.png"/><Relationship Id="rId3" Type="http://schemas.openxmlformats.org/officeDocument/2006/relationships/tags" Target="../tags/tag57.xml"/><Relationship Id="rId7" Type="http://schemas.openxmlformats.org/officeDocument/2006/relationships/tags" Target="../tags/tag61.xml"/><Relationship Id="rId12" Type="http://schemas.openxmlformats.org/officeDocument/2006/relationships/tags" Target="../tags/tag66.xml"/><Relationship Id="rId17" Type="http://schemas.openxmlformats.org/officeDocument/2006/relationships/image" Target="../media/image9.jpeg"/><Relationship Id="rId2" Type="http://schemas.openxmlformats.org/officeDocument/2006/relationships/tags" Target="../tags/tag56.xml"/><Relationship Id="rId16" Type="http://schemas.openxmlformats.org/officeDocument/2006/relationships/notesSlide" Target="../notesSlides/notesSlide9.xml"/><Relationship Id="rId20" Type="http://schemas.openxmlformats.org/officeDocument/2006/relationships/image" Target="../media/image12.png"/><Relationship Id="rId1" Type="http://schemas.openxmlformats.org/officeDocument/2006/relationships/tags" Target="../tags/tag55.xml"/><Relationship Id="rId6" Type="http://schemas.openxmlformats.org/officeDocument/2006/relationships/tags" Target="../tags/tag60.xml"/><Relationship Id="rId11" Type="http://schemas.openxmlformats.org/officeDocument/2006/relationships/tags" Target="../tags/tag65.xml"/><Relationship Id="rId5" Type="http://schemas.openxmlformats.org/officeDocument/2006/relationships/tags" Target="../tags/tag59.xml"/><Relationship Id="rId15" Type="http://schemas.openxmlformats.org/officeDocument/2006/relationships/slideLayout" Target="../slideLayouts/slideLayout19.xml"/><Relationship Id="rId10" Type="http://schemas.openxmlformats.org/officeDocument/2006/relationships/tags" Target="../tags/tag64.xml"/><Relationship Id="rId19" Type="http://schemas.openxmlformats.org/officeDocument/2006/relationships/image" Target="../media/image11.png"/><Relationship Id="rId4" Type="http://schemas.openxmlformats.org/officeDocument/2006/relationships/tags" Target="../tags/tag58.xml"/><Relationship Id="rId9" Type="http://schemas.openxmlformats.org/officeDocument/2006/relationships/tags" Target="../tags/tag63.xml"/><Relationship Id="rId14" Type="http://schemas.openxmlformats.org/officeDocument/2006/relationships/tags" Target="../tags/tag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a:extLst>
              <a:ext uri="{FF2B5EF4-FFF2-40B4-BE49-F238E27FC236}">
                <a16:creationId xmlns:a16="http://schemas.microsoft.com/office/drawing/2014/main" id="{DA915164-6FA3-F5DE-2E4D-DE59585E9041}"/>
              </a:ext>
            </a:extLst>
          </p:cNvPr>
          <p:cNvSpPr>
            <a:spLocks noGrp="1"/>
          </p:cNvSpPr>
          <p:nvPr>
            <p:ph type="ctrTitle"/>
            <p:custDataLst>
              <p:tags r:id="rId1"/>
            </p:custDataLst>
          </p:nvPr>
        </p:nvSpPr>
        <p:spPr>
          <a:xfrm>
            <a:off x="215900" y="1111494"/>
            <a:ext cx="3749431" cy="2695575"/>
          </a:xfrm>
        </p:spPr>
        <p:txBody>
          <a:bodyPr anchor="ctr" anchorCtr="0"/>
          <a:lstStyle/>
          <a:p>
            <a:r>
              <a:rPr lang="fr-CA" sz="3200" dirty="0">
                <a:solidFill>
                  <a:schemeClr val="tx2"/>
                </a:solidFill>
                <a:latin typeface="Sun Life New Display" pitchFamily="2" charset="77"/>
                <a:ea typeface="+mj-ea"/>
                <a:cs typeface="+mj-cs"/>
              </a:rPr>
              <a:t>Vie Protection Sun Life avec participation II</a:t>
            </a:r>
            <a:br>
              <a:rPr lang="fr-CA" sz="3200" dirty="0">
                <a:solidFill>
                  <a:schemeClr val="tx2"/>
                </a:solidFill>
                <a:latin typeface="Sun Life New Display" pitchFamily="2" charset="77"/>
                <a:ea typeface="+mj-ea"/>
                <a:cs typeface="+mj-cs"/>
              </a:rPr>
            </a:br>
            <a:br>
              <a:rPr lang="fr-CA" sz="3200" dirty="0">
                <a:solidFill>
                  <a:schemeClr val="tx2"/>
                </a:solidFill>
                <a:latin typeface="Sun Life New Display" pitchFamily="2" charset="77"/>
                <a:ea typeface="+mj-ea"/>
                <a:cs typeface="+mj-cs"/>
              </a:rPr>
            </a:br>
            <a:r>
              <a:rPr lang="fr-CA" sz="2400" dirty="0">
                <a:solidFill>
                  <a:schemeClr val="tx2"/>
                </a:solidFill>
                <a:latin typeface="Sun Life New Display" pitchFamily="2" charset="77"/>
                <a:ea typeface="+mj-ea"/>
                <a:cs typeface="+mj-cs"/>
              </a:rPr>
              <a:t>Une solution d’assurance pour les enfants </a:t>
            </a:r>
          </a:p>
        </p:txBody>
      </p:sp>
      <p:pic>
        <p:nvPicPr>
          <p:cNvPr id="18" name="Picture Placeholder 17">
            <a:extLst>
              <a:ext uri="{FF2B5EF4-FFF2-40B4-BE49-F238E27FC236}">
                <a16:creationId xmlns:a16="http://schemas.microsoft.com/office/drawing/2014/main" id="{61380DA7-F897-2168-B20D-6B8B9168B2D2}"/>
              </a:ext>
            </a:extLst>
          </p:cNvPr>
          <p:cNvPicPr>
            <a:picLocks noGrp="1" noChangeAspect="1"/>
          </p:cNvPicPr>
          <p:nvPr>
            <p:ph type="pic" sz="quarter" idx="14"/>
            <p:custDataLst>
              <p:tags r:id="rId2"/>
            </p:custDataLst>
          </p:nvPr>
        </p:nvPicPr>
        <p:blipFill>
          <a:blip r:embed="rId5">
            <a:extLst>
              <a:ext uri="{28A0092B-C50C-407E-A947-70E740481C1C}">
                <a14:useLocalDpi xmlns:a14="http://schemas.microsoft.com/office/drawing/2010/main"/>
              </a:ext>
            </a:extLst>
          </a:blip>
          <a:stretch>
            <a:fillRect/>
          </a:stretch>
        </p:blipFill>
        <p:spPr/>
      </p:pic>
    </p:spTree>
    <p:extLst>
      <p:ext uri="{BB962C8B-B14F-4D97-AF65-F5344CB8AC3E}">
        <p14:creationId xmlns:p14="http://schemas.microsoft.com/office/powerpoint/2010/main" val="239552638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descr="A picture containing person&#10;&#10;Description automatically generated">
            <a:extLst>
              <a:ext uri="{FF2B5EF4-FFF2-40B4-BE49-F238E27FC236}">
                <a16:creationId xmlns:a16="http://schemas.microsoft.com/office/drawing/2014/main" id="{31232B25-B037-A362-36A7-144EC8BEDD36}"/>
              </a:ext>
            </a:extLst>
          </p:cNvPr>
          <p:cNvPicPr>
            <a:picLocks noGrp="1" noChangeAspect="1"/>
          </p:cNvPicPr>
          <p:nvPr>
            <p:ph type="pic" sz="quarter" idx="14"/>
            <p:custDataLst>
              <p:tags r:id="rId1"/>
            </p:custDataLst>
          </p:nvPr>
        </p:nvPicPr>
        <p:blipFill>
          <a:blip r:embed="rId9">
            <a:extLst>
              <a:ext uri="{28A0092B-C50C-407E-A947-70E740481C1C}">
                <a14:useLocalDpi xmlns:a14="http://schemas.microsoft.com/office/drawing/2010/main"/>
              </a:ext>
            </a:extLst>
          </a:blip>
          <a:stretch>
            <a:fillRect/>
          </a:stretch>
        </p:blipFill>
        <p:spPr>
          <a:xfrm>
            <a:off x="221216" y="195263"/>
            <a:ext cx="5803066" cy="4752976"/>
          </a:xfrm>
        </p:spPr>
      </p:pic>
      <p:sp>
        <p:nvSpPr>
          <p:cNvPr id="4" name="Text Placeholder 3">
            <a:extLst>
              <a:ext uri="{FF2B5EF4-FFF2-40B4-BE49-F238E27FC236}">
                <a16:creationId xmlns:a16="http://schemas.microsoft.com/office/drawing/2014/main" id="{87F73BDC-F89F-EE17-23A4-5B3D10609B7F}"/>
              </a:ext>
            </a:extLst>
          </p:cNvPr>
          <p:cNvSpPr>
            <a:spLocks noGrp="1"/>
          </p:cNvSpPr>
          <p:nvPr>
            <p:ph type="body" sz="quarter" idx="39"/>
            <p:custDataLst>
              <p:tags r:id="rId2"/>
            </p:custDataLst>
          </p:nvPr>
        </p:nvSpPr>
        <p:spPr>
          <a:xfrm>
            <a:off x="6212540" y="2464435"/>
            <a:ext cx="2543834" cy="2847041"/>
          </a:xfrm>
        </p:spPr>
        <p:txBody>
          <a:bodyPr/>
          <a:lstStyle/>
          <a:p>
            <a:pPr marL="139700" lvl="1" indent="-139700" defTabSz="685800" fontAlgn="t">
              <a:lnSpc>
                <a:spcPct val="100000"/>
              </a:lnSpc>
              <a:spcBef>
                <a:spcPct val="0"/>
              </a:spcBef>
              <a:spcAft>
                <a:spcPts val="1200"/>
              </a:spcAft>
              <a:buClr>
                <a:schemeClr val="tx2"/>
              </a:buClr>
              <a:buSzTx/>
              <a:buFont typeface="Arial" panose="020B0604020202020204" pitchFamily="34" charset="0"/>
              <a:buChar char="•"/>
            </a:pPr>
            <a:r>
              <a:rPr lang="fr-CA" sz="1200" dirty="0">
                <a:solidFill>
                  <a:srgbClr val="003846"/>
                </a:solidFill>
                <a:latin typeface="Sun Life New Text" pitchFamily="2" charset="77"/>
              </a:rPr>
              <a:t>Le pouvoir de la Garantie d’assurabilité (GA)</a:t>
            </a:r>
          </a:p>
          <a:p>
            <a:pPr marL="139700" lvl="1" indent="-139700" defTabSz="685800" fontAlgn="t">
              <a:lnSpc>
                <a:spcPct val="100000"/>
              </a:lnSpc>
              <a:spcBef>
                <a:spcPct val="0"/>
              </a:spcBef>
              <a:spcAft>
                <a:spcPts val="1200"/>
              </a:spcAft>
              <a:buClr>
                <a:schemeClr val="tx2"/>
              </a:buClr>
              <a:buSzTx/>
              <a:buFont typeface="Arial" panose="020B0604020202020204" pitchFamily="34" charset="0"/>
              <a:buChar char="•"/>
            </a:pPr>
            <a:r>
              <a:rPr lang="fr-CA" sz="1200" dirty="0">
                <a:solidFill>
                  <a:srgbClr val="003846"/>
                </a:solidFill>
                <a:latin typeface="Sun Life New Text" pitchFamily="2" charset="77"/>
              </a:rPr>
              <a:t>Une façon abordable de garantir à votre enfant le droit à une couverture plus élevée plus tard dans la vie </a:t>
            </a:r>
          </a:p>
          <a:p>
            <a:pPr marL="139700" lvl="1" indent="-139700" defTabSz="685800" fontAlgn="t">
              <a:lnSpc>
                <a:spcPct val="100000"/>
              </a:lnSpc>
              <a:spcBef>
                <a:spcPct val="0"/>
              </a:spcBef>
              <a:spcAft>
                <a:spcPts val="1200"/>
              </a:spcAft>
              <a:buClr>
                <a:schemeClr val="tx2"/>
              </a:buClr>
              <a:buSzTx/>
              <a:buFont typeface="Arial" panose="020B0604020202020204" pitchFamily="34" charset="0"/>
              <a:buChar char="•"/>
            </a:pPr>
            <a:r>
              <a:rPr lang="fr-CA" sz="1200" dirty="0">
                <a:solidFill>
                  <a:srgbClr val="003846"/>
                </a:solidFill>
                <a:latin typeface="Sun Life New Text" pitchFamily="2" charset="77"/>
              </a:rPr>
              <a:t>Protège l’enfant à toutes les étapes de sa vie</a:t>
            </a:r>
          </a:p>
          <a:p>
            <a:endParaRPr lang="en-US" dirty="0"/>
          </a:p>
        </p:txBody>
      </p:sp>
      <p:sp>
        <p:nvSpPr>
          <p:cNvPr id="7" name="Text Placeholder 6">
            <a:extLst>
              <a:ext uri="{FF2B5EF4-FFF2-40B4-BE49-F238E27FC236}">
                <a16:creationId xmlns:a16="http://schemas.microsoft.com/office/drawing/2014/main" id="{3DE636FF-46B8-2C7D-0A35-A884A77065A8}"/>
              </a:ext>
            </a:extLst>
          </p:cNvPr>
          <p:cNvSpPr>
            <a:spLocks noGrp="1"/>
          </p:cNvSpPr>
          <p:nvPr>
            <p:ph type="body" sz="quarter" idx="33"/>
            <p:custDataLst>
              <p:tags r:id="rId3"/>
            </p:custDataLst>
          </p:nvPr>
        </p:nvSpPr>
        <p:spPr>
          <a:xfrm>
            <a:off x="6212540" y="1416985"/>
            <a:ext cx="2710244" cy="686453"/>
          </a:xfrm>
        </p:spPr>
        <p:txBody>
          <a:bodyPr/>
          <a:lstStyle/>
          <a:p>
            <a:r>
              <a:rPr lang="fr-CA" sz="1600" dirty="0">
                <a:solidFill>
                  <a:schemeClr val="tx2"/>
                </a:solidFill>
              </a:rPr>
              <a:t>Avantage : </a:t>
            </a:r>
            <a:br>
              <a:rPr lang="fr-CA" sz="1600" dirty="0">
                <a:solidFill>
                  <a:schemeClr val="tx2"/>
                </a:solidFill>
              </a:rPr>
            </a:br>
            <a:r>
              <a:rPr lang="fr-CA" sz="1600" dirty="0">
                <a:solidFill>
                  <a:schemeClr val="tx2"/>
                </a:solidFill>
              </a:rPr>
              <a:t>garantir l’assurabilité future</a:t>
            </a:r>
            <a:endParaRPr lang="fr-CA" sz="1600" dirty="0">
              <a:solidFill>
                <a:schemeClr val="tx2"/>
              </a:solidFill>
              <a:highlight>
                <a:srgbClr val="00FF00"/>
              </a:highlight>
            </a:endParaRPr>
          </a:p>
        </p:txBody>
      </p:sp>
      <p:sp>
        <p:nvSpPr>
          <p:cNvPr id="8" name="Slide Number Placeholder 7">
            <a:extLst>
              <a:ext uri="{FF2B5EF4-FFF2-40B4-BE49-F238E27FC236}">
                <a16:creationId xmlns:a16="http://schemas.microsoft.com/office/drawing/2014/main" id="{5040683F-047B-9213-A1CF-AAF07688F204}"/>
              </a:ext>
            </a:extLst>
          </p:cNvPr>
          <p:cNvSpPr>
            <a:spLocks noGrp="1"/>
          </p:cNvSpPr>
          <p:nvPr>
            <p:ph type="sldNum" sz="quarter" idx="12"/>
            <p:custDataLst>
              <p:tags r:id="rId4"/>
            </p:custDataLst>
          </p:nvPr>
        </p:nvSpPr>
        <p:spPr/>
        <p:txBody>
          <a:bodyPr/>
          <a:lstStyle/>
          <a:p>
            <a:fld id="{9FA635D2-B142-BE49-AECA-6169441F1F99}" type="slidenum">
              <a:rPr lang="en-US" smtClean="0"/>
              <a:t>10</a:t>
            </a:fld>
            <a:endParaRPr lang="en-US" dirty="0"/>
          </a:p>
        </p:txBody>
      </p:sp>
      <p:sp>
        <p:nvSpPr>
          <p:cNvPr id="9" name="Footer Placeholder 8">
            <a:extLst>
              <a:ext uri="{FF2B5EF4-FFF2-40B4-BE49-F238E27FC236}">
                <a16:creationId xmlns:a16="http://schemas.microsoft.com/office/drawing/2014/main" id="{0E8D8FBA-9935-9DB4-11A2-63FAE38E914D}"/>
              </a:ext>
            </a:extLst>
          </p:cNvPr>
          <p:cNvSpPr>
            <a:spLocks noGrp="1"/>
          </p:cNvSpPr>
          <p:nvPr>
            <p:ph type="ftr" sz="quarter" idx="11"/>
            <p:custDataLst>
              <p:tags r:id="rId5"/>
            </p:custDataLst>
          </p:nvPr>
        </p:nvSpPr>
        <p:spPr>
          <a:xfrm>
            <a:off x="828495" y="4948238"/>
            <a:ext cx="3090362" cy="195262"/>
          </a:xfrm>
        </p:spPr>
        <p:txBody>
          <a:bodyPr/>
          <a:lstStyle/>
          <a:p>
            <a:pPr marL="0" algn="l" defTabSz="457200" rtl="0" eaLnBrk="1" latinLnBrk="0" hangingPunct="1"/>
            <a:r>
              <a:rPr lang="fr-CA" dirty="0"/>
              <a:t>– Vie Protection </a:t>
            </a:r>
            <a:r>
              <a:rPr lang="fr-CA" sz="600" b="0" i="0" dirty="0">
                <a:solidFill>
                  <a:schemeClr val="tx1"/>
                </a:solidFill>
                <a:latin typeface="Sun Life New Text" pitchFamily="2" charset="77"/>
                <a:ea typeface="+mn-ea"/>
                <a:cs typeface="+mn-cs"/>
              </a:rPr>
              <a:t>Sun Life avec participation II </a:t>
            </a:r>
            <a:r>
              <a:rPr lang="fr-CA" dirty="0"/>
              <a:t>– Une solution d’assurance pour les enfants</a:t>
            </a:r>
          </a:p>
        </p:txBody>
      </p:sp>
      <p:sp>
        <p:nvSpPr>
          <p:cNvPr id="17" name="Text Placeholder 18">
            <a:extLst>
              <a:ext uri="{FF2B5EF4-FFF2-40B4-BE49-F238E27FC236}">
                <a16:creationId xmlns:a16="http://schemas.microsoft.com/office/drawing/2014/main" id="{27764BCA-3AAA-5040-D7C3-8BD3CC92D3E5}"/>
              </a:ext>
            </a:extLst>
          </p:cNvPr>
          <p:cNvSpPr txBox="1"/>
          <p:nvPr>
            <p:custDataLst>
              <p:tags r:id="rId6"/>
            </p:custDataLst>
          </p:nvPr>
        </p:nvSpPr>
        <p:spPr>
          <a:xfrm>
            <a:off x="6225102" y="1023938"/>
            <a:ext cx="2697682" cy="287338"/>
          </a:xfrm>
          <a:prstGeom prst="rect">
            <a:avLst/>
          </a:prstGeom>
        </p:spPr>
        <p:txBody>
          <a:bodyPr vert="horz" lIns="0" tIns="0" rIns="0" bIns="0" rtlCol="0" anchor="b" anchorCtr="0">
            <a:noAutofit/>
          </a:bodyPr>
          <a:lstStyle>
            <a:lvl1pPr marL="0" indent="0" algn="l" defTabSz="685800" rtl="0" eaLnBrk="1" latinLnBrk="0" hangingPunct="1">
              <a:lnSpc>
                <a:spcPct val="114000"/>
              </a:lnSpc>
              <a:spcBef>
                <a:spcPts val="750"/>
              </a:spcBef>
              <a:buFont typeface="Arial" panose="020B0604020202020204" pitchFamily="34" charset="0"/>
              <a:buNone/>
              <a:defRPr sz="700" kern="1200">
                <a:solidFill>
                  <a:schemeClr val="tx2"/>
                </a:solidFill>
                <a:latin typeface="+mn-lt"/>
                <a:ea typeface="+mn-ea"/>
                <a:cs typeface="+mn-cs"/>
              </a:defRPr>
            </a:lvl1pPr>
            <a:lvl2pPr marL="342900" indent="0" algn="l" defTabSz="685800" rtl="0" eaLnBrk="1" latinLnBrk="0" hangingPunct="1">
              <a:lnSpc>
                <a:spcPct val="114000"/>
              </a:lnSpc>
              <a:spcBef>
                <a:spcPts val="375"/>
              </a:spcBef>
              <a:buFont typeface="Arial" panose="020B0604020202020204" pitchFamily="34" charset="0"/>
              <a:buNone/>
              <a:defRPr sz="1000" kern="1200">
                <a:solidFill>
                  <a:schemeClr val="tx2"/>
                </a:solidFill>
                <a:latin typeface="+mn-lt"/>
                <a:ea typeface="+mn-ea"/>
                <a:cs typeface="+mn-cs"/>
              </a:defRPr>
            </a:lvl2pPr>
            <a:lvl3pPr marL="685800" indent="0" algn="l" defTabSz="685800" rtl="0" eaLnBrk="1" latinLnBrk="0" hangingPunct="1">
              <a:lnSpc>
                <a:spcPct val="114000"/>
              </a:lnSpc>
              <a:spcBef>
                <a:spcPts val="375"/>
              </a:spcBef>
              <a:buFont typeface="Arial" panose="020B0604020202020204" pitchFamily="34" charset="0"/>
              <a:buNone/>
              <a:defRPr sz="900" kern="1200">
                <a:solidFill>
                  <a:schemeClr val="tx2"/>
                </a:solidFill>
                <a:latin typeface="+mn-lt"/>
                <a:ea typeface="+mn-ea"/>
                <a:cs typeface="+mn-cs"/>
              </a:defRPr>
            </a:lvl3pPr>
            <a:lvl4pPr marL="1028700" indent="0" algn="l" defTabSz="685800" rtl="0" eaLnBrk="1" latinLnBrk="0" hangingPunct="1">
              <a:lnSpc>
                <a:spcPct val="114000"/>
              </a:lnSpc>
              <a:spcBef>
                <a:spcPts val="375"/>
              </a:spcBef>
              <a:buFont typeface="Arial" panose="020B0604020202020204" pitchFamily="34" charset="0"/>
              <a:buNone/>
              <a:defRPr sz="800" kern="1200">
                <a:solidFill>
                  <a:schemeClr val="tx2"/>
                </a:solidFill>
                <a:latin typeface="+mn-lt"/>
                <a:ea typeface="+mn-ea"/>
                <a:cs typeface="+mn-cs"/>
              </a:defRPr>
            </a:lvl4pPr>
            <a:lvl5pPr marL="1371600" indent="0" algn="l" defTabSz="685800" rtl="0" eaLnBrk="1" latinLnBrk="0" hangingPunct="1">
              <a:lnSpc>
                <a:spcPct val="114000"/>
              </a:lnSpc>
              <a:spcBef>
                <a:spcPts val="375"/>
              </a:spcBef>
              <a:buFont typeface="Arial" panose="020B0604020202020204" pitchFamily="34" charset="0"/>
              <a:buNone/>
              <a:defRPr sz="8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CA" sz="900" dirty="0">
                <a:latin typeface="Sun Life New Text" pitchFamily="2" charset="77"/>
              </a:rPr>
              <a:t>POURQUOI ASSURER LES ENFANTS?</a:t>
            </a:r>
          </a:p>
        </p:txBody>
      </p:sp>
    </p:spTree>
    <p:extLst>
      <p:ext uri="{BB962C8B-B14F-4D97-AF65-F5344CB8AC3E}">
        <p14:creationId xmlns:p14="http://schemas.microsoft.com/office/powerpoint/2010/main" val="195533129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7F73BDC-F89F-EE17-23A4-5B3D10609B7F}"/>
              </a:ext>
            </a:extLst>
          </p:cNvPr>
          <p:cNvSpPr>
            <a:spLocks noGrp="1"/>
          </p:cNvSpPr>
          <p:nvPr>
            <p:ph type="body" sz="quarter" idx="39"/>
            <p:custDataLst>
              <p:tags r:id="rId1"/>
            </p:custDataLst>
          </p:nvPr>
        </p:nvSpPr>
        <p:spPr>
          <a:xfrm>
            <a:off x="6211654" y="2487631"/>
            <a:ext cx="2735262" cy="2412999"/>
          </a:xfrm>
        </p:spPr>
        <p:txBody>
          <a:bodyPr/>
          <a:lstStyle/>
          <a:p>
            <a:pPr marL="139700" lvl="1" indent="-139700" defTabSz="685800" fontAlgn="t">
              <a:lnSpc>
                <a:spcPct val="100000"/>
              </a:lnSpc>
              <a:spcBef>
                <a:spcPct val="0"/>
              </a:spcBef>
              <a:spcAft>
                <a:spcPts val="1200"/>
              </a:spcAft>
              <a:buClr>
                <a:schemeClr val="tx2"/>
              </a:buClr>
              <a:buSzTx/>
              <a:buFont typeface="Arial" panose="020B0604020202020204" pitchFamily="34" charset="0"/>
              <a:buChar char="•"/>
            </a:pPr>
            <a:r>
              <a:rPr lang="fr-CA" sz="1200" dirty="0">
                <a:solidFill>
                  <a:srgbClr val="003846"/>
                </a:solidFill>
                <a:latin typeface="Sun Life New Text" pitchFamily="2" charset="77"/>
              </a:rPr>
              <a:t>Leur donner une longueur d’avance</a:t>
            </a:r>
          </a:p>
          <a:p>
            <a:pPr marL="139700" lvl="1" indent="-139700" defTabSz="685800" fontAlgn="t">
              <a:lnSpc>
                <a:spcPct val="100000"/>
              </a:lnSpc>
              <a:spcBef>
                <a:spcPct val="0"/>
              </a:spcBef>
              <a:spcAft>
                <a:spcPts val="1200"/>
              </a:spcAft>
              <a:buClr>
                <a:schemeClr val="tx2"/>
              </a:buClr>
              <a:buSzTx/>
              <a:buFont typeface="Arial" panose="020B0604020202020204" pitchFamily="34" charset="0"/>
              <a:buChar char="•"/>
            </a:pPr>
            <a:r>
              <a:rPr lang="fr-CA" sz="1200" dirty="0">
                <a:solidFill>
                  <a:srgbClr val="003846"/>
                </a:solidFill>
                <a:latin typeface="Sun Life New Text" pitchFamily="2" charset="77"/>
              </a:rPr>
              <a:t>Laisser un héritage</a:t>
            </a:r>
          </a:p>
          <a:p>
            <a:pPr marL="139700" lvl="1" indent="-139700" defTabSz="685800" fontAlgn="t">
              <a:lnSpc>
                <a:spcPct val="100000"/>
              </a:lnSpc>
              <a:spcBef>
                <a:spcPct val="0"/>
              </a:spcBef>
              <a:spcAft>
                <a:spcPts val="1200"/>
              </a:spcAft>
              <a:buClr>
                <a:schemeClr val="tx2"/>
              </a:buClr>
              <a:buSzTx/>
              <a:buFont typeface="Arial" panose="020B0604020202020204" pitchFamily="34" charset="0"/>
              <a:buChar char="•"/>
            </a:pPr>
            <a:r>
              <a:rPr lang="fr-CA" sz="1200" dirty="0">
                <a:solidFill>
                  <a:srgbClr val="003846"/>
                </a:solidFill>
                <a:latin typeface="Sun Life New Text" pitchFamily="2" charset="77"/>
              </a:rPr>
              <a:t>Cadeau pour les générations futures</a:t>
            </a:r>
          </a:p>
          <a:p>
            <a:pPr marL="139700" lvl="1" indent="-139700" defTabSz="685800" fontAlgn="t">
              <a:lnSpc>
                <a:spcPct val="100000"/>
              </a:lnSpc>
              <a:spcBef>
                <a:spcPct val="0"/>
              </a:spcBef>
              <a:spcAft>
                <a:spcPts val="1200"/>
              </a:spcAft>
              <a:buClr>
                <a:schemeClr val="tx2"/>
              </a:buClr>
              <a:buSzTx/>
              <a:buFont typeface="Arial" panose="020B0604020202020204" pitchFamily="34" charset="0"/>
              <a:buChar char="•"/>
            </a:pPr>
            <a:r>
              <a:rPr lang="fr-CA" sz="1200" dirty="0">
                <a:solidFill>
                  <a:srgbClr val="003846"/>
                </a:solidFill>
                <a:latin typeface="Sun Life New Text" pitchFamily="2" charset="77"/>
              </a:rPr>
              <a:t>Transférer le patrimoine de façon fiscalement avantageuse</a:t>
            </a:r>
          </a:p>
        </p:txBody>
      </p:sp>
      <p:sp>
        <p:nvSpPr>
          <p:cNvPr id="7" name="Text Placeholder 6">
            <a:extLst>
              <a:ext uri="{FF2B5EF4-FFF2-40B4-BE49-F238E27FC236}">
                <a16:creationId xmlns:a16="http://schemas.microsoft.com/office/drawing/2014/main" id="{3DE636FF-46B8-2C7D-0A35-A884A77065A8}"/>
              </a:ext>
            </a:extLst>
          </p:cNvPr>
          <p:cNvSpPr>
            <a:spLocks noGrp="1"/>
          </p:cNvSpPr>
          <p:nvPr>
            <p:ph type="body" sz="quarter" idx="33"/>
            <p:custDataLst>
              <p:tags r:id="rId2"/>
            </p:custDataLst>
          </p:nvPr>
        </p:nvSpPr>
        <p:spPr>
          <a:xfrm>
            <a:off x="6211654" y="1416985"/>
            <a:ext cx="2711130" cy="578503"/>
          </a:xfrm>
        </p:spPr>
        <p:txBody>
          <a:bodyPr/>
          <a:lstStyle/>
          <a:p>
            <a:pPr defTabSz="914377">
              <a:spcAft>
                <a:spcPts val="1800"/>
              </a:spcAft>
              <a:defRPr/>
            </a:pPr>
            <a:r>
              <a:rPr lang="fr-CA" sz="1600" dirty="0">
                <a:solidFill>
                  <a:schemeClr val="tx2"/>
                </a:solidFill>
              </a:rPr>
              <a:t>Avantage : </a:t>
            </a:r>
            <a:br>
              <a:rPr lang="fr-CA" sz="1600" dirty="0">
                <a:solidFill>
                  <a:schemeClr val="tx2"/>
                </a:solidFill>
              </a:rPr>
            </a:br>
            <a:r>
              <a:rPr lang="fr-CA" sz="1600" dirty="0">
                <a:solidFill>
                  <a:schemeClr val="tx2"/>
                </a:solidFill>
              </a:rPr>
              <a:t>établir un solide </a:t>
            </a:r>
            <a:br>
              <a:rPr lang="fr-CA" sz="1600" dirty="0">
                <a:solidFill>
                  <a:schemeClr val="tx2"/>
                </a:solidFill>
              </a:rPr>
            </a:br>
            <a:r>
              <a:rPr lang="fr-CA" sz="1600" dirty="0">
                <a:solidFill>
                  <a:schemeClr val="tx2"/>
                </a:solidFill>
              </a:rPr>
              <a:t>avenir financier</a:t>
            </a:r>
          </a:p>
        </p:txBody>
      </p:sp>
      <p:sp>
        <p:nvSpPr>
          <p:cNvPr id="8" name="Slide Number Placeholder 7">
            <a:extLst>
              <a:ext uri="{FF2B5EF4-FFF2-40B4-BE49-F238E27FC236}">
                <a16:creationId xmlns:a16="http://schemas.microsoft.com/office/drawing/2014/main" id="{5040683F-047B-9213-A1CF-AAF07688F204}"/>
              </a:ext>
            </a:extLst>
          </p:cNvPr>
          <p:cNvSpPr>
            <a:spLocks noGrp="1"/>
          </p:cNvSpPr>
          <p:nvPr>
            <p:ph type="sldNum" sz="quarter" idx="12"/>
            <p:custDataLst>
              <p:tags r:id="rId3"/>
            </p:custDataLst>
          </p:nvPr>
        </p:nvSpPr>
        <p:spPr/>
        <p:txBody>
          <a:bodyPr/>
          <a:lstStyle/>
          <a:p>
            <a:fld id="{9FA635D2-B142-BE49-AECA-6169441F1F99}" type="slidenum">
              <a:rPr lang="en-US" smtClean="0"/>
              <a:t>11</a:t>
            </a:fld>
            <a:endParaRPr lang="en-US" dirty="0"/>
          </a:p>
        </p:txBody>
      </p:sp>
      <p:sp>
        <p:nvSpPr>
          <p:cNvPr id="9" name="Footer Placeholder 8">
            <a:extLst>
              <a:ext uri="{FF2B5EF4-FFF2-40B4-BE49-F238E27FC236}">
                <a16:creationId xmlns:a16="http://schemas.microsoft.com/office/drawing/2014/main" id="{0E8D8FBA-9935-9DB4-11A2-63FAE38E914D}"/>
              </a:ext>
            </a:extLst>
          </p:cNvPr>
          <p:cNvSpPr>
            <a:spLocks noGrp="1"/>
          </p:cNvSpPr>
          <p:nvPr>
            <p:ph type="ftr" sz="quarter" idx="11"/>
            <p:custDataLst>
              <p:tags r:id="rId4"/>
            </p:custDataLst>
          </p:nvPr>
        </p:nvSpPr>
        <p:spPr>
          <a:xfrm>
            <a:off x="828495" y="4948238"/>
            <a:ext cx="3112134" cy="195262"/>
          </a:xfrm>
        </p:spPr>
        <p:txBody>
          <a:bodyPr/>
          <a:lstStyle/>
          <a:p>
            <a:pPr marL="0" algn="l" defTabSz="457200" rtl="0" eaLnBrk="1" latinLnBrk="0" hangingPunct="1"/>
            <a:r>
              <a:rPr lang="fr-CA" dirty="0"/>
              <a:t>– Vie Protection </a:t>
            </a:r>
            <a:r>
              <a:rPr lang="fr-CA" sz="600" b="0" i="0" dirty="0">
                <a:solidFill>
                  <a:schemeClr val="tx1"/>
                </a:solidFill>
                <a:latin typeface="Sun Life New Text" pitchFamily="2" charset="77"/>
                <a:ea typeface="+mn-ea"/>
                <a:cs typeface="+mn-cs"/>
              </a:rPr>
              <a:t>Sun Life avec participation II </a:t>
            </a:r>
            <a:r>
              <a:rPr lang="fr-CA" dirty="0"/>
              <a:t>– Une solution d’assurance pour les enfants</a:t>
            </a:r>
          </a:p>
        </p:txBody>
      </p:sp>
      <p:sp>
        <p:nvSpPr>
          <p:cNvPr id="19" name="Text Placeholder 18">
            <a:extLst>
              <a:ext uri="{FF2B5EF4-FFF2-40B4-BE49-F238E27FC236}">
                <a16:creationId xmlns:a16="http://schemas.microsoft.com/office/drawing/2014/main" id="{1FEC08DB-8DE0-788C-36CE-56ADA1074A1A}"/>
              </a:ext>
            </a:extLst>
          </p:cNvPr>
          <p:cNvSpPr txBox="1"/>
          <p:nvPr>
            <p:custDataLst>
              <p:tags r:id="rId5"/>
            </p:custDataLst>
          </p:nvPr>
        </p:nvSpPr>
        <p:spPr>
          <a:xfrm>
            <a:off x="6211654" y="1023938"/>
            <a:ext cx="2711130" cy="287338"/>
          </a:xfrm>
          <a:prstGeom prst="rect">
            <a:avLst/>
          </a:prstGeom>
        </p:spPr>
        <p:txBody>
          <a:bodyPr vert="horz" lIns="0" tIns="0" rIns="0" bIns="0" rtlCol="0" anchor="b" anchorCtr="0">
            <a:noAutofit/>
          </a:bodyPr>
          <a:lstStyle>
            <a:lvl1pPr marL="0" indent="0" algn="l" defTabSz="685800" rtl="0" eaLnBrk="1" latinLnBrk="0" hangingPunct="1">
              <a:lnSpc>
                <a:spcPct val="114000"/>
              </a:lnSpc>
              <a:spcBef>
                <a:spcPts val="750"/>
              </a:spcBef>
              <a:buFont typeface="Arial" panose="020B0604020202020204" pitchFamily="34" charset="0"/>
              <a:buNone/>
              <a:defRPr sz="700" kern="1200">
                <a:solidFill>
                  <a:schemeClr val="tx2"/>
                </a:solidFill>
                <a:latin typeface="+mn-lt"/>
                <a:ea typeface="+mn-ea"/>
                <a:cs typeface="+mn-cs"/>
              </a:defRPr>
            </a:lvl1pPr>
            <a:lvl2pPr marL="342900" indent="0" algn="l" defTabSz="685800" rtl="0" eaLnBrk="1" latinLnBrk="0" hangingPunct="1">
              <a:lnSpc>
                <a:spcPct val="114000"/>
              </a:lnSpc>
              <a:spcBef>
                <a:spcPts val="375"/>
              </a:spcBef>
              <a:buFont typeface="Arial" panose="020B0604020202020204" pitchFamily="34" charset="0"/>
              <a:buNone/>
              <a:defRPr sz="1000" kern="1200">
                <a:solidFill>
                  <a:schemeClr val="tx2"/>
                </a:solidFill>
                <a:latin typeface="+mn-lt"/>
                <a:ea typeface="+mn-ea"/>
                <a:cs typeface="+mn-cs"/>
              </a:defRPr>
            </a:lvl2pPr>
            <a:lvl3pPr marL="685800" indent="0" algn="l" defTabSz="685800" rtl="0" eaLnBrk="1" latinLnBrk="0" hangingPunct="1">
              <a:lnSpc>
                <a:spcPct val="114000"/>
              </a:lnSpc>
              <a:spcBef>
                <a:spcPts val="375"/>
              </a:spcBef>
              <a:buFont typeface="Arial" panose="020B0604020202020204" pitchFamily="34" charset="0"/>
              <a:buNone/>
              <a:defRPr sz="900" kern="1200">
                <a:solidFill>
                  <a:schemeClr val="tx2"/>
                </a:solidFill>
                <a:latin typeface="+mn-lt"/>
                <a:ea typeface="+mn-ea"/>
                <a:cs typeface="+mn-cs"/>
              </a:defRPr>
            </a:lvl3pPr>
            <a:lvl4pPr marL="1028700" indent="0" algn="l" defTabSz="685800" rtl="0" eaLnBrk="1" latinLnBrk="0" hangingPunct="1">
              <a:lnSpc>
                <a:spcPct val="114000"/>
              </a:lnSpc>
              <a:spcBef>
                <a:spcPts val="375"/>
              </a:spcBef>
              <a:buFont typeface="Arial" panose="020B0604020202020204" pitchFamily="34" charset="0"/>
              <a:buNone/>
              <a:defRPr sz="800" kern="1200">
                <a:solidFill>
                  <a:schemeClr val="tx2"/>
                </a:solidFill>
                <a:latin typeface="+mn-lt"/>
                <a:ea typeface="+mn-ea"/>
                <a:cs typeface="+mn-cs"/>
              </a:defRPr>
            </a:lvl4pPr>
            <a:lvl5pPr marL="1371600" indent="0" algn="l" defTabSz="685800" rtl="0" eaLnBrk="1" latinLnBrk="0" hangingPunct="1">
              <a:lnSpc>
                <a:spcPct val="114000"/>
              </a:lnSpc>
              <a:spcBef>
                <a:spcPts val="375"/>
              </a:spcBef>
              <a:buFont typeface="Arial" panose="020B0604020202020204" pitchFamily="34" charset="0"/>
              <a:buNone/>
              <a:defRPr sz="8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CA" sz="900" cap="all" dirty="0">
                <a:latin typeface="Sun Life New Text" pitchFamily="2" charset="77"/>
              </a:rPr>
              <a:t>Pourquoi assurer les enfants?</a:t>
            </a:r>
          </a:p>
        </p:txBody>
      </p:sp>
      <p:pic>
        <p:nvPicPr>
          <p:cNvPr id="5" name="Picture Placeholder 20">
            <a:extLst>
              <a:ext uri="{FF2B5EF4-FFF2-40B4-BE49-F238E27FC236}">
                <a16:creationId xmlns:a16="http://schemas.microsoft.com/office/drawing/2014/main" id="{C6EAA9EC-9246-47A1-26ED-0F60849620A2}"/>
              </a:ext>
            </a:extLst>
          </p:cNvPr>
          <p:cNvPicPr>
            <a:picLocks noGrp="1" noChangeAspect="1"/>
          </p:cNvPicPr>
          <p:nvPr>
            <p:ph type="pic" sz="quarter" idx="14"/>
            <p:custDataLst>
              <p:tags r:id="rId6"/>
            </p:custDataLst>
          </p:nvPr>
        </p:nvPicPr>
        <p:blipFill>
          <a:blip r:embed="rId9">
            <a:extLst>
              <a:ext uri="{28A0092B-C50C-407E-A947-70E740481C1C}">
                <a14:useLocalDpi xmlns:a14="http://schemas.microsoft.com/office/drawing/2010/main"/>
              </a:ext>
            </a:extLst>
          </a:blip>
          <a:stretch>
            <a:fillRect/>
          </a:stretch>
        </p:blipFill>
        <p:spPr>
          <a:xfrm>
            <a:off x="221216" y="195263"/>
            <a:ext cx="5790647" cy="4752976"/>
          </a:xfrm>
        </p:spPr>
      </p:pic>
    </p:spTree>
    <p:extLst>
      <p:ext uri="{BB962C8B-B14F-4D97-AF65-F5344CB8AC3E}">
        <p14:creationId xmlns:p14="http://schemas.microsoft.com/office/powerpoint/2010/main" val="68522846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D4A781C3-26FD-92B8-B716-EA56B85D5643}"/>
              </a:ext>
            </a:extLst>
          </p:cNvPr>
          <p:cNvSpPr/>
          <p:nvPr>
            <p:custDataLst>
              <p:tags r:id="rId1"/>
            </p:custDataLst>
          </p:nvPr>
        </p:nvSpPr>
        <p:spPr>
          <a:xfrm>
            <a:off x="215901" y="2092568"/>
            <a:ext cx="8712200" cy="28556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un Life New Text" pitchFamily="2" charset="77"/>
            </a:endParaRPr>
          </a:p>
        </p:txBody>
      </p:sp>
      <p:sp>
        <p:nvSpPr>
          <p:cNvPr id="2" name="Text Placeholder 1">
            <a:extLst>
              <a:ext uri="{FF2B5EF4-FFF2-40B4-BE49-F238E27FC236}">
                <a16:creationId xmlns:a16="http://schemas.microsoft.com/office/drawing/2014/main" id="{87D6F6F6-3DBC-391C-3B85-AFAD45B88614}"/>
              </a:ext>
            </a:extLst>
          </p:cNvPr>
          <p:cNvSpPr>
            <a:spLocks noGrp="1"/>
          </p:cNvSpPr>
          <p:nvPr>
            <p:ph type="body" sz="quarter" idx="13"/>
            <p:custDataLst>
              <p:tags r:id="rId2"/>
            </p:custDataLst>
          </p:nvPr>
        </p:nvSpPr>
        <p:spPr>
          <a:xfrm>
            <a:off x="215899" y="644691"/>
            <a:ext cx="6975929" cy="551433"/>
          </a:xfrm>
        </p:spPr>
        <p:txBody>
          <a:bodyPr/>
          <a:lstStyle/>
          <a:p>
            <a:pPr>
              <a:lnSpc>
                <a:spcPct val="100000"/>
              </a:lnSpc>
            </a:pPr>
            <a:r>
              <a:rPr lang="fr-CA" sz="2400" dirty="0">
                <a:solidFill>
                  <a:schemeClr val="tx2"/>
                </a:solidFill>
              </a:rPr>
              <a:t>Avantage : possibilité d’utiliser la valeur de rachat</a:t>
            </a:r>
          </a:p>
        </p:txBody>
      </p:sp>
      <p:sp>
        <p:nvSpPr>
          <p:cNvPr id="3" name="Footer Placeholder 2">
            <a:extLst>
              <a:ext uri="{FF2B5EF4-FFF2-40B4-BE49-F238E27FC236}">
                <a16:creationId xmlns:a16="http://schemas.microsoft.com/office/drawing/2014/main" id="{BDF6EB6F-9F29-42A1-7B13-0A7E6EA33985}"/>
              </a:ext>
            </a:extLst>
          </p:cNvPr>
          <p:cNvSpPr>
            <a:spLocks noGrp="1"/>
          </p:cNvSpPr>
          <p:nvPr>
            <p:ph type="ftr" sz="quarter" idx="11"/>
            <p:custDataLst>
              <p:tags r:id="rId3"/>
            </p:custDataLst>
          </p:nvPr>
        </p:nvSpPr>
        <p:spPr>
          <a:xfrm>
            <a:off x="828495" y="4948237"/>
            <a:ext cx="3482248" cy="221925"/>
          </a:xfrm>
        </p:spPr>
        <p:txBody>
          <a:bodyPr/>
          <a:lstStyle/>
          <a:p>
            <a:pPr marL="0" algn="l" defTabSz="457200" rtl="0" eaLnBrk="1" latinLnBrk="0" hangingPunct="1"/>
            <a:r>
              <a:rPr lang="fr-CA" dirty="0"/>
              <a:t>– Vie Protection </a:t>
            </a:r>
            <a:r>
              <a:rPr lang="fr-CA" sz="600" b="0" i="0" dirty="0">
                <a:solidFill>
                  <a:schemeClr val="tx1"/>
                </a:solidFill>
                <a:latin typeface="Sun Life New Text" pitchFamily="2" charset="77"/>
                <a:ea typeface="+mn-ea"/>
                <a:cs typeface="+mn-cs"/>
              </a:rPr>
              <a:t>Sun Life avec participation II </a:t>
            </a:r>
            <a:r>
              <a:rPr lang="fr-CA" dirty="0"/>
              <a:t>– Une solution d’assurance pour les enfants</a:t>
            </a:r>
          </a:p>
        </p:txBody>
      </p:sp>
      <p:sp>
        <p:nvSpPr>
          <p:cNvPr id="4" name="Slide Number Placeholder 3">
            <a:extLst>
              <a:ext uri="{FF2B5EF4-FFF2-40B4-BE49-F238E27FC236}">
                <a16:creationId xmlns:a16="http://schemas.microsoft.com/office/drawing/2014/main" id="{52059D36-DDE2-3B73-69E6-7AB9C9B7B733}"/>
              </a:ext>
            </a:extLst>
          </p:cNvPr>
          <p:cNvSpPr>
            <a:spLocks noGrp="1"/>
          </p:cNvSpPr>
          <p:nvPr>
            <p:ph type="sldNum" sz="quarter" idx="12"/>
            <p:custDataLst>
              <p:tags r:id="rId4"/>
            </p:custDataLst>
          </p:nvPr>
        </p:nvSpPr>
        <p:spPr/>
        <p:txBody>
          <a:bodyPr/>
          <a:lstStyle/>
          <a:p>
            <a:fld id="{9FA635D2-B142-BE49-AECA-6169441F1F99}" type="slidenum">
              <a:rPr lang="en-US" smtClean="0"/>
              <a:t>12</a:t>
            </a:fld>
            <a:endParaRPr lang="en-US" dirty="0"/>
          </a:p>
        </p:txBody>
      </p:sp>
      <p:sp>
        <p:nvSpPr>
          <p:cNvPr id="9" name="Rectangle 8">
            <a:extLst>
              <a:ext uri="{FF2B5EF4-FFF2-40B4-BE49-F238E27FC236}">
                <a16:creationId xmlns:a16="http://schemas.microsoft.com/office/drawing/2014/main" id="{25312ED2-E832-EA40-567D-5C3900C38CAB}"/>
              </a:ext>
            </a:extLst>
          </p:cNvPr>
          <p:cNvSpPr/>
          <p:nvPr>
            <p:custDataLst>
              <p:tags r:id="rId5"/>
            </p:custDataLst>
          </p:nvPr>
        </p:nvSpPr>
        <p:spPr>
          <a:xfrm>
            <a:off x="2368973" y="2432831"/>
            <a:ext cx="1098054" cy="1077218"/>
          </a:xfrm>
          <a:prstGeom prst="rect">
            <a:avLst/>
          </a:prstGeom>
          <a:ln>
            <a:noFill/>
          </a:ln>
        </p:spPr>
        <p:txBody>
          <a:bodyPr wrap="square" lIns="0" tIns="0" rIns="0" bIns="0">
            <a:spAutoFit/>
          </a:bodyPr>
          <a:lstStyle/>
          <a:p>
            <a:r>
              <a:rPr lang="fr-CA" sz="1400" dirty="0">
                <a:solidFill>
                  <a:schemeClr val="tx2"/>
                </a:solidFill>
                <a:latin typeface="Sun Life New Text" pitchFamily="2" charset="77"/>
              </a:rPr>
              <a:t>Verser une mise de fonds pour une première maison</a:t>
            </a:r>
          </a:p>
        </p:txBody>
      </p:sp>
      <p:sp>
        <p:nvSpPr>
          <p:cNvPr id="12" name="Rectangle 11">
            <a:extLst>
              <a:ext uri="{FF2B5EF4-FFF2-40B4-BE49-F238E27FC236}">
                <a16:creationId xmlns:a16="http://schemas.microsoft.com/office/drawing/2014/main" id="{1665D8F1-3F6D-AE61-1851-14C9E5A1FB13}"/>
              </a:ext>
            </a:extLst>
          </p:cNvPr>
          <p:cNvSpPr/>
          <p:nvPr>
            <p:custDataLst>
              <p:tags r:id="rId6"/>
            </p:custDataLst>
          </p:nvPr>
        </p:nvSpPr>
        <p:spPr>
          <a:xfrm>
            <a:off x="3943438" y="2432831"/>
            <a:ext cx="1102966" cy="854294"/>
          </a:xfrm>
          <a:prstGeom prst="rect">
            <a:avLst/>
          </a:prstGeom>
          <a:ln>
            <a:noFill/>
          </a:ln>
        </p:spPr>
        <p:txBody>
          <a:bodyPr wrap="square" lIns="0" tIns="0" rIns="0" bIns="0">
            <a:spAutoFit/>
          </a:bodyPr>
          <a:lstStyle/>
          <a:p>
            <a:r>
              <a:rPr lang="fr-CA" sz="1400" dirty="0">
                <a:solidFill>
                  <a:schemeClr val="tx2"/>
                </a:solidFill>
                <a:latin typeface="Sun Life New Text" pitchFamily="2" charset="77"/>
              </a:rPr>
              <a:t>Fonder une famille ou se lancer en affaires</a:t>
            </a:r>
          </a:p>
        </p:txBody>
      </p:sp>
      <p:sp>
        <p:nvSpPr>
          <p:cNvPr id="15" name="Rectangle 14">
            <a:extLst>
              <a:ext uri="{FF2B5EF4-FFF2-40B4-BE49-F238E27FC236}">
                <a16:creationId xmlns:a16="http://schemas.microsoft.com/office/drawing/2014/main" id="{248C378A-FCB7-2E01-A825-14CB597112AC}"/>
              </a:ext>
            </a:extLst>
          </p:cNvPr>
          <p:cNvSpPr/>
          <p:nvPr>
            <p:custDataLst>
              <p:tags r:id="rId7"/>
            </p:custDataLst>
          </p:nvPr>
        </p:nvSpPr>
        <p:spPr>
          <a:xfrm>
            <a:off x="546831" y="2432831"/>
            <a:ext cx="1475807" cy="646331"/>
          </a:xfrm>
          <a:prstGeom prst="rect">
            <a:avLst/>
          </a:prstGeom>
          <a:ln>
            <a:noFill/>
          </a:ln>
        </p:spPr>
        <p:txBody>
          <a:bodyPr wrap="square" lIns="0" tIns="0" rIns="0" bIns="0">
            <a:spAutoFit/>
          </a:bodyPr>
          <a:lstStyle/>
          <a:p>
            <a:r>
              <a:rPr lang="fr-CA" sz="1400" dirty="0">
                <a:solidFill>
                  <a:schemeClr val="tx2"/>
                </a:solidFill>
                <a:latin typeface="Sun Life New Text" pitchFamily="2" charset="77"/>
              </a:rPr>
              <a:t>Accumuler l’épargne dans un REEE pour les études postsecondaires</a:t>
            </a:r>
          </a:p>
        </p:txBody>
      </p:sp>
      <p:sp>
        <p:nvSpPr>
          <p:cNvPr id="18" name="Rectangle 17">
            <a:extLst>
              <a:ext uri="{FF2B5EF4-FFF2-40B4-BE49-F238E27FC236}">
                <a16:creationId xmlns:a16="http://schemas.microsoft.com/office/drawing/2014/main" id="{0414D34B-7BF8-45BE-C10A-91F5B08C7D93}"/>
              </a:ext>
            </a:extLst>
          </p:cNvPr>
          <p:cNvSpPr/>
          <p:nvPr>
            <p:custDataLst>
              <p:tags r:id="rId8"/>
            </p:custDataLst>
          </p:nvPr>
        </p:nvSpPr>
        <p:spPr>
          <a:xfrm>
            <a:off x="5529210" y="2443333"/>
            <a:ext cx="1401112" cy="427147"/>
          </a:xfrm>
          <a:prstGeom prst="rect">
            <a:avLst/>
          </a:prstGeom>
          <a:ln>
            <a:noFill/>
          </a:ln>
        </p:spPr>
        <p:txBody>
          <a:bodyPr wrap="square" lIns="0" tIns="0" rIns="0" bIns="0">
            <a:spAutoFit/>
          </a:bodyPr>
          <a:lstStyle/>
          <a:p>
            <a:r>
              <a:rPr lang="fr-CA" sz="1400" dirty="0">
                <a:solidFill>
                  <a:schemeClr val="tx2"/>
                </a:solidFill>
                <a:latin typeface="Sun Life New Text" pitchFamily="2" charset="77"/>
              </a:rPr>
              <a:t>Augmenter le revenu de retraite</a:t>
            </a:r>
          </a:p>
        </p:txBody>
      </p:sp>
      <p:sp>
        <p:nvSpPr>
          <p:cNvPr id="19" name="Rectangle: Rounded Corners 2">
            <a:extLst>
              <a:ext uri="{FF2B5EF4-FFF2-40B4-BE49-F238E27FC236}">
                <a16:creationId xmlns:a16="http://schemas.microsoft.com/office/drawing/2014/main" id="{74EBD9E4-DECA-6C55-4B6F-B27001CA317B}"/>
              </a:ext>
            </a:extLst>
          </p:cNvPr>
          <p:cNvSpPr/>
          <p:nvPr>
            <p:custDataLst>
              <p:tags r:id="rId9"/>
            </p:custDataLst>
          </p:nvPr>
        </p:nvSpPr>
        <p:spPr>
          <a:xfrm>
            <a:off x="215900" y="1150885"/>
            <a:ext cx="8013700" cy="39600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fr-CA" sz="1400" b="1" dirty="0">
                <a:solidFill>
                  <a:schemeClr val="tx2"/>
                </a:solidFill>
                <a:latin typeface="Sun Life New Text" pitchFamily="2" charset="77"/>
              </a:rPr>
              <a:t>Possibilité d’accéder à la croissance fiscalement avantageuse de la valeur de rachat pour :</a:t>
            </a:r>
          </a:p>
        </p:txBody>
      </p:sp>
      <p:sp>
        <p:nvSpPr>
          <p:cNvPr id="22" name="Rectangle 21">
            <a:extLst>
              <a:ext uri="{FF2B5EF4-FFF2-40B4-BE49-F238E27FC236}">
                <a16:creationId xmlns:a16="http://schemas.microsoft.com/office/drawing/2014/main" id="{CEC84308-1AD4-A68D-8401-7564105CEE62}"/>
              </a:ext>
            </a:extLst>
          </p:cNvPr>
          <p:cNvSpPr/>
          <p:nvPr>
            <p:custDataLst>
              <p:tags r:id="rId10"/>
            </p:custDataLst>
          </p:nvPr>
        </p:nvSpPr>
        <p:spPr>
          <a:xfrm>
            <a:off x="7464992" y="2432831"/>
            <a:ext cx="1303452" cy="430887"/>
          </a:xfrm>
          <a:prstGeom prst="rect">
            <a:avLst/>
          </a:prstGeom>
          <a:ln>
            <a:noFill/>
          </a:ln>
        </p:spPr>
        <p:txBody>
          <a:bodyPr wrap="square" lIns="0" tIns="0" rIns="0" bIns="0">
            <a:spAutoFit/>
          </a:bodyPr>
          <a:lstStyle/>
          <a:p>
            <a:r>
              <a:rPr lang="fr-CA" sz="1400" dirty="0">
                <a:solidFill>
                  <a:schemeClr val="tx2"/>
                </a:solidFill>
                <a:latin typeface="Sun Life New Text" pitchFamily="2" charset="77"/>
              </a:rPr>
              <a:t>Créer un fonds d’urgence</a:t>
            </a:r>
          </a:p>
        </p:txBody>
      </p:sp>
      <p:pic>
        <p:nvPicPr>
          <p:cNvPr id="6" name="Picture 5">
            <a:extLst>
              <a:ext uri="{FF2B5EF4-FFF2-40B4-BE49-F238E27FC236}">
                <a16:creationId xmlns:a16="http://schemas.microsoft.com/office/drawing/2014/main" id="{7BEA0790-023A-6F3D-A824-3B61359F6C64}"/>
              </a:ext>
            </a:extLst>
          </p:cNvPr>
          <p:cNvPicPr>
            <a:picLocks noChangeAspect="1"/>
          </p:cNvPicPr>
          <p:nvPr>
            <p:custDataLst>
              <p:tags r:id="rId11"/>
            </p:custDataLst>
          </p:nvPr>
        </p:nvPicPr>
        <p:blipFill>
          <a:blip r:embed="rId19">
            <a:extLst>
              <a:ext uri="{28A0092B-C50C-407E-A947-70E740481C1C}">
                <a14:useLocalDpi xmlns:a14="http://schemas.microsoft.com/office/drawing/2010/main"/>
              </a:ext>
            </a:extLst>
          </a:blip>
          <a:stretch>
            <a:fillRect/>
          </a:stretch>
        </p:blipFill>
        <p:spPr>
          <a:xfrm>
            <a:off x="435583" y="3936266"/>
            <a:ext cx="735344" cy="735344"/>
          </a:xfrm>
          <a:prstGeom prst="rect">
            <a:avLst/>
          </a:prstGeom>
        </p:spPr>
      </p:pic>
      <p:pic>
        <p:nvPicPr>
          <p:cNvPr id="8" name="Picture 7" descr="Shape&#10;&#10;Description automatically generated with low confidence">
            <a:extLst>
              <a:ext uri="{FF2B5EF4-FFF2-40B4-BE49-F238E27FC236}">
                <a16:creationId xmlns:a16="http://schemas.microsoft.com/office/drawing/2014/main" id="{71767CA0-BEFF-98A7-7773-867D2984EB8F}"/>
              </a:ext>
            </a:extLst>
          </p:cNvPr>
          <p:cNvPicPr>
            <a:picLocks noChangeAspect="1"/>
          </p:cNvPicPr>
          <p:nvPr>
            <p:custDataLst>
              <p:tags r:id="rId12"/>
            </p:custDataLst>
          </p:nvPr>
        </p:nvPicPr>
        <p:blipFill>
          <a:blip r:embed="rId20">
            <a:extLst>
              <a:ext uri="{28A0092B-C50C-407E-A947-70E740481C1C}">
                <a14:useLocalDpi xmlns:a14="http://schemas.microsoft.com/office/drawing/2010/main"/>
              </a:ext>
            </a:extLst>
          </a:blip>
          <a:stretch>
            <a:fillRect/>
          </a:stretch>
        </p:blipFill>
        <p:spPr>
          <a:xfrm>
            <a:off x="2428591" y="4122964"/>
            <a:ext cx="327305" cy="327305"/>
          </a:xfrm>
          <a:prstGeom prst="rect">
            <a:avLst/>
          </a:prstGeom>
        </p:spPr>
      </p:pic>
      <p:pic>
        <p:nvPicPr>
          <p:cNvPr id="11" name="Picture 10" descr="Shape&#10;&#10;Description automatically generated with low confidence">
            <a:extLst>
              <a:ext uri="{FF2B5EF4-FFF2-40B4-BE49-F238E27FC236}">
                <a16:creationId xmlns:a16="http://schemas.microsoft.com/office/drawing/2014/main" id="{C11160FC-3F2B-3C39-8AC9-165B8ABE6FC7}"/>
              </a:ext>
            </a:extLst>
          </p:cNvPr>
          <p:cNvPicPr>
            <a:picLocks noChangeAspect="1"/>
          </p:cNvPicPr>
          <p:nvPr>
            <p:custDataLst>
              <p:tags r:id="rId13"/>
            </p:custDataLst>
          </p:nvPr>
        </p:nvPicPr>
        <p:blipFill>
          <a:blip r:embed="rId21">
            <a:extLst>
              <a:ext uri="{28A0092B-C50C-407E-A947-70E740481C1C}">
                <a14:useLocalDpi xmlns:a14="http://schemas.microsoft.com/office/drawing/2010/main"/>
              </a:ext>
            </a:extLst>
          </a:blip>
          <a:stretch>
            <a:fillRect/>
          </a:stretch>
        </p:blipFill>
        <p:spPr>
          <a:xfrm>
            <a:off x="3927891" y="4183569"/>
            <a:ext cx="300892" cy="266700"/>
          </a:xfrm>
          <a:prstGeom prst="rect">
            <a:avLst/>
          </a:prstGeom>
        </p:spPr>
      </p:pic>
      <p:pic>
        <p:nvPicPr>
          <p:cNvPr id="21" name="Picture 20" descr="Shape&#10;&#10;Description automatically generated with low confidence">
            <a:extLst>
              <a:ext uri="{FF2B5EF4-FFF2-40B4-BE49-F238E27FC236}">
                <a16:creationId xmlns:a16="http://schemas.microsoft.com/office/drawing/2014/main" id="{56086F9C-E0C9-5F04-C4C1-151557F2CAB8}"/>
              </a:ext>
            </a:extLst>
          </p:cNvPr>
          <p:cNvPicPr>
            <a:picLocks noChangeAspect="1"/>
          </p:cNvPicPr>
          <p:nvPr>
            <p:custDataLst>
              <p:tags r:id="rId14"/>
            </p:custDataLst>
          </p:nvPr>
        </p:nvPicPr>
        <p:blipFill>
          <a:blip r:embed="rId22">
            <a:extLst>
              <a:ext uri="{28A0092B-C50C-407E-A947-70E740481C1C}">
                <a14:useLocalDpi xmlns:a14="http://schemas.microsoft.com/office/drawing/2010/main"/>
              </a:ext>
            </a:extLst>
          </a:blip>
          <a:stretch>
            <a:fillRect/>
          </a:stretch>
        </p:blipFill>
        <p:spPr>
          <a:xfrm>
            <a:off x="5532133" y="4150504"/>
            <a:ext cx="224824" cy="299765"/>
          </a:xfrm>
          <a:prstGeom prst="rect">
            <a:avLst/>
          </a:prstGeom>
        </p:spPr>
      </p:pic>
      <p:grpSp>
        <p:nvGrpSpPr>
          <p:cNvPr id="30" name="Group 29">
            <a:extLst>
              <a:ext uri="{FF2B5EF4-FFF2-40B4-BE49-F238E27FC236}">
                <a16:creationId xmlns:a16="http://schemas.microsoft.com/office/drawing/2014/main" id="{EE079944-E200-A401-DF4B-E28A6B639214}"/>
              </a:ext>
            </a:extLst>
          </p:cNvPr>
          <p:cNvGrpSpPr/>
          <p:nvPr>
            <p:custDataLst>
              <p:tags r:id="rId15"/>
            </p:custDataLst>
          </p:nvPr>
        </p:nvGrpSpPr>
        <p:grpSpPr>
          <a:xfrm>
            <a:off x="2142315" y="2445634"/>
            <a:ext cx="5103223" cy="2009836"/>
            <a:chOff x="2142315" y="2445635"/>
            <a:chExt cx="5103223" cy="782174"/>
          </a:xfrm>
        </p:grpSpPr>
        <p:cxnSp>
          <p:nvCxnSpPr>
            <p:cNvPr id="24" name="Straight Connector 23">
              <a:extLst>
                <a:ext uri="{FF2B5EF4-FFF2-40B4-BE49-F238E27FC236}">
                  <a16:creationId xmlns:a16="http://schemas.microsoft.com/office/drawing/2014/main" id="{844D272A-E549-A408-8BD0-ED11CF3D25EE}"/>
                </a:ext>
              </a:extLst>
            </p:cNvPr>
            <p:cNvCxnSpPr/>
            <p:nvPr/>
          </p:nvCxnSpPr>
          <p:spPr>
            <a:xfrm flipH="1">
              <a:off x="2142315" y="2445635"/>
              <a:ext cx="0" cy="78217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62060231-370B-BFFE-8AB4-7DA6D2EA3A41}"/>
                </a:ext>
              </a:extLst>
            </p:cNvPr>
            <p:cNvCxnSpPr/>
            <p:nvPr/>
          </p:nvCxnSpPr>
          <p:spPr>
            <a:xfrm flipH="1">
              <a:off x="3727275" y="2445635"/>
              <a:ext cx="0" cy="78217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7009DB86-9DAE-9BAB-ED79-6F882EDA14A6}"/>
                </a:ext>
              </a:extLst>
            </p:cNvPr>
            <p:cNvCxnSpPr/>
            <p:nvPr/>
          </p:nvCxnSpPr>
          <p:spPr>
            <a:xfrm flipH="1">
              <a:off x="5313490" y="2445635"/>
              <a:ext cx="0" cy="78217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B69C400C-5BA7-FE5B-893A-441BB063BB5D}"/>
                </a:ext>
              </a:extLst>
            </p:cNvPr>
            <p:cNvCxnSpPr/>
            <p:nvPr/>
          </p:nvCxnSpPr>
          <p:spPr>
            <a:xfrm flipH="1">
              <a:off x="7245538" y="2445635"/>
              <a:ext cx="0" cy="78217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pic>
        <p:nvPicPr>
          <p:cNvPr id="5" name="Picture 4">
            <a:extLst>
              <a:ext uri="{FF2B5EF4-FFF2-40B4-BE49-F238E27FC236}">
                <a16:creationId xmlns:a16="http://schemas.microsoft.com/office/drawing/2014/main" id="{B056D51D-9D86-E5B5-8359-BB955E402D6D}"/>
              </a:ext>
            </a:extLst>
          </p:cNvPr>
          <p:cNvPicPr>
            <a:picLocks noChangeAspect="1"/>
          </p:cNvPicPr>
          <p:nvPr>
            <p:custDataLst>
              <p:tags r:id="rId16"/>
            </p:custDataLst>
          </p:nvPr>
        </p:nvPicPr>
        <p:blipFill>
          <a:blip r:embed="rId23">
            <a:extLst>
              <a:ext uri="{28A0092B-C50C-407E-A947-70E740481C1C}">
                <a14:useLocalDpi xmlns:a14="http://schemas.microsoft.com/office/drawing/2010/main"/>
              </a:ext>
            </a:extLst>
          </a:blip>
          <a:stretch>
            <a:fillRect/>
          </a:stretch>
        </p:blipFill>
        <p:spPr>
          <a:xfrm>
            <a:off x="7448259" y="4146178"/>
            <a:ext cx="430885" cy="430885"/>
          </a:xfrm>
          <a:prstGeom prst="rect">
            <a:avLst/>
          </a:prstGeom>
        </p:spPr>
      </p:pic>
    </p:spTree>
    <p:extLst>
      <p:ext uri="{BB962C8B-B14F-4D97-AF65-F5344CB8AC3E}">
        <p14:creationId xmlns:p14="http://schemas.microsoft.com/office/powerpoint/2010/main" val="340484012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10C83-412B-CE0B-05B8-4C93790852B6}"/>
              </a:ext>
            </a:extLst>
          </p:cNvPr>
          <p:cNvSpPr>
            <a:spLocks noGrp="1"/>
          </p:cNvSpPr>
          <p:nvPr>
            <p:ph type="title"/>
            <p:custDataLst>
              <p:tags r:id="rId1"/>
            </p:custDataLst>
          </p:nvPr>
        </p:nvSpPr>
        <p:spPr/>
        <p:txBody>
          <a:bodyPr/>
          <a:lstStyle/>
          <a:p>
            <a:r>
              <a:rPr lang="fr-CA" dirty="0"/>
              <a:t>02.</a:t>
            </a:r>
          </a:p>
        </p:txBody>
      </p:sp>
      <p:sp>
        <p:nvSpPr>
          <p:cNvPr id="3" name="Text Placeholder 2">
            <a:extLst>
              <a:ext uri="{FF2B5EF4-FFF2-40B4-BE49-F238E27FC236}">
                <a16:creationId xmlns:a16="http://schemas.microsoft.com/office/drawing/2014/main" id="{307CAC28-E0EE-937A-B087-21CCB3B1F478}"/>
              </a:ext>
            </a:extLst>
          </p:cNvPr>
          <p:cNvSpPr>
            <a:spLocks noGrp="1"/>
          </p:cNvSpPr>
          <p:nvPr>
            <p:ph type="body" idx="1"/>
            <p:custDataLst>
              <p:tags r:id="rId2"/>
            </p:custDataLst>
          </p:nvPr>
        </p:nvSpPr>
        <p:spPr>
          <a:xfrm>
            <a:off x="215900" y="2639197"/>
            <a:ext cx="5299529" cy="1085077"/>
          </a:xfrm>
        </p:spPr>
        <p:txBody>
          <a:bodyPr/>
          <a:lstStyle/>
          <a:p>
            <a:pPr rtl="0" eaLnBrk="1" fontAlgn="t" latinLnBrk="0" hangingPunct="1">
              <a:spcBef>
                <a:spcPct val="0"/>
              </a:spcBef>
              <a:spcAft>
                <a:spcPct val="0"/>
              </a:spcAft>
              <a:buClr>
                <a:srgbClr val="B24399"/>
              </a:buClr>
              <a:buSzPts val="1800"/>
            </a:pPr>
            <a:r>
              <a:rPr lang="fr-CA" sz="3200" dirty="0">
                <a:solidFill>
                  <a:schemeClr val="tx2"/>
                </a:solidFill>
                <a:latin typeface="Sun Life New Display" pitchFamily="2" charset="77"/>
              </a:rPr>
              <a:t>Vie Protection Sun Life avec participation II</a:t>
            </a:r>
          </a:p>
          <a:p>
            <a:pPr fontAlgn="t">
              <a:buClr>
                <a:srgbClr val="B24399"/>
              </a:buClr>
              <a:buSzPts val="1800"/>
            </a:pPr>
            <a:r>
              <a:rPr lang="fr-CA" sz="3200" dirty="0">
                <a:solidFill>
                  <a:schemeClr val="tx2"/>
                </a:solidFill>
                <a:latin typeface="Sun Life New Display" pitchFamily="2" charset="77"/>
              </a:rPr>
              <a:t>Une solution intelligente </a:t>
            </a:r>
          </a:p>
        </p:txBody>
      </p:sp>
      <p:sp>
        <p:nvSpPr>
          <p:cNvPr id="4" name="Footer Placeholder 3">
            <a:extLst>
              <a:ext uri="{FF2B5EF4-FFF2-40B4-BE49-F238E27FC236}">
                <a16:creationId xmlns:a16="http://schemas.microsoft.com/office/drawing/2014/main" id="{EEA65294-0DFB-3F9D-8527-CF975639B900}"/>
              </a:ext>
            </a:extLst>
          </p:cNvPr>
          <p:cNvSpPr>
            <a:spLocks noGrp="1"/>
          </p:cNvSpPr>
          <p:nvPr>
            <p:ph type="ftr" sz="quarter" idx="11"/>
            <p:custDataLst>
              <p:tags r:id="rId3"/>
            </p:custDataLst>
          </p:nvPr>
        </p:nvSpPr>
        <p:spPr>
          <a:xfrm>
            <a:off x="828495" y="4948238"/>
            <a:ext cx="3308076" cy="195262"/>
          </a:xfrm>
        </p:spPr>
        <p:txBody>
          <a:bodyPr/>
          <a:lstStyle/>
          <a:p>
            <a:pPr marL="0" algn="l" defTabSz="457200" rtl="0" eaLnBrk="1" latinLnBrk="0" hangingPunct="1"/>
            <a:r>
              <a:rPr lang="fr-CA" dirty="0"/>
              <a:t>– Vie Protection </a:t>
            </a:r>
            <a:r>
              <a:rPr lang="fr-CA" sz="600" b="0" i="0" dirty="0">
                <a:solidFill>
                  <a:schemeClr val="tx1"/>
                </a:solidFill>
                <a:latin typeface="Sun Life New Text" pitchFamily="2" charset="77"/>
                <a:ea typeface="+mn-ea"/>
                <a:cs typeface="+mn-cs"/>
              </a:rPr>
              <a:t>Sun Life avec participation II </a:t>
            </a:r>
            <a:r>
              <a:rPr lang="fr-CA" dirty="0"/>
              <a:t>– Une solution d’assurance pour les enfants</a:t>
            </a:r>
          </a:p>
        </p:txBody>
      </p:sp>
      <p:sp>
        <p:nvSpPr>
          <p:cNvPr id="5" name="Slide Number Placeholder 4">
            <a:extLst>
              <a:ext uri="{FF2B5EF4-FFF2-40B4-BE49-F238E27FC236}">
                <a16:creationId xmlns:a16="http://schemas.microsoft.com/office/drawing/2014/main" id="{AC71B891-5F18-9D5D-3092-9FD36176901F}"/>
              </a:ext>
            </a:extLst>
          </p:cNvPr>
          <p:cNvSpPr>
            <a:spLocks noGrp="1"/>
          </p:cNvSpPr>
          <p:nvPr>
            <p:ph type="sldNum" sz="quarter" idx="12"/>
            <p:custDataLst>
              <p:tags r:id="rId4"/>
            </p:custDataLst>
          </p:nvPr>
        </p:nvSpPr>
        <p:spPr/>
        <p:txBody>
          <a:bodyPr/>
          <a:lstStyle/>
          <a:p>
            <a:fld id="{9FA635D2-B142-BE49-AECA-6169441F1F99}" type="slidenum">
              <a:rPr lang="en-US" smtClean="0"/>
              <a:t>13</a:t>
            </a:fld>
            <a:endParaRPr lang="en-US" dirty="0"/>
          </a:p>
        </p:txBody>
      </p:sp>
    </p:spTree>
    <p:extLst>
      <p:ext uri="{BB962C8B-B14F-4D97-AF65-F5344CB8AC3E}">
        <p14:creationId xmlns:p14="http://schemas.microsoft.com/office/powerpoint/2010/main" val="134587747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descr="A person sitting on a couch&#10;&#10;Description automatically generated">
            <a:extLst>
              <a:ext uri="{FF2B5EF4-FFF2-40B4-BE49-F238E27FC236}">
                <a16:creationId xmlns:a16="http://schemas.microsoft.com/office/drawing/2014/main" id="{1ACBE36C-6836-3373-2F71-6574DD9D0E35}"/>
              </a:ext>
            </a:extLst>
          </p:cNvPr>
          <p:cNvPicPr>
            <a:picLocks noGrp="1" noChangeAspect="1"/>
          </p:cNvPicPr>
          <p:nvPr>
            <p:ph type="pic" sz="quarter" idx="14"/>
            <p:custDataLst>
              <p:tags r:id="rId1"/>
            </p:custDataLst>
          </p:nvPr>
        </p:nvPicPr>
        <p:blipFill>
          <a:blip r:embed="rId9">
            <a:extLst>
              <a:ext uri="{28A0092B-C50C-407E-A947-70E740481C1C}">
                <a14:useLocalDpi xmlns:a14="http://schemas.microsoft.com/office/drawing/2010/main"/>
              </a:ext>
            </a:extLst>
          </a:blip>
          <a:stretch>
            <a:fillRect/>
          </a:stretch>
        </p:blipFill>
        <p:spPr/>
      </p:pic>
      <p:sp>
        <p:nvSpPr>
          <p:cNvPr id="2" name="Text Placeholder 1">
            <a:extLst>
              <a:ext uri="{FF2B5EF4-FFF2-40B4-BE49-F238E27FC236}">
                <a16:creationId xmlns:a16="http://schemas.microsoft.com/office/drawing/2014/main" id="{78926B1F-11BE-5432-E0A9-F1A2F96BD026}"/>
              </a:ext>
            </a:extLst>
          </p:cNvPr>
          <p:cNvSpPr>
            <a:spLocks noGrp="1"/>
          </p:cNvSpPr>
          <p:nvPr>
            <p:ph type="body" sz="quarter" idx="31"/>
            <p:custDataLst>
              <p:tags r:id="rId2"/>
            </p:custDataLst>
          </p:nvPr>
        </p:nvSpPr>
        <p:spPr>
          <a:xfrm>
            <a:off x="215900" y="202138"/>
            <a:ext cx="2843213" cy="1227722"/>
          </a:xfrm>
        </p:spPr>
        <p:txBody>
          <a:bodyPr/>
          <a:lstStyle/>
          <a:p>
            <a:r>
              <a:rPr lang="fr-CA" dirty="0">
                <a:solidFill>
                  <a:schemeClr val="tx2"/>
                </a:solidFill>
              </a:rPr>
              <a:t>Vie Protection Sun Life</a:t>
            </a:r>
            <a:br>
              <a:rPr lang="fr-CA" dirty="0">
                <a:solidFill>
                  <a:schemeClr val="tx2"/>
                </a:solidFill>
              </a:rPr>
            </a:br>
            <a:r>
              <a:rPr lang="fr-CA" dirty="0">
                <a:solidFill>
                  <a:schemeClr val="tx2"/>
                </a:solidFill>
              </a:rPr>
              <a:t>avec participation II</a:t>
            </a:r>
          </a:p>
        </p:txBody>
      </p:sp>
      <p:sp>
        <p:nvSpPr>
          <p:cNvPr id="4" name="Slide Number Placeholder 3">
            <a:extLst>
              <a:ext uri="{FF2B5EF4-FFF2-40B4-BE49-F238E27FC236}">
                <a16:creationId xmlns:a16="http://schemas.microsoft.com/office/drawing/2014/main" id="{151D339D-C172-0E6F-19BA-EB654F69B8ED}"/>
              </a:ext>
            </a:extLst>
          </p:cNvPr>
          <p:cNvSpPr>
            <a:spLocks noGrp="1"/>
          </p:cNvSpPr>
          <p:nvPr>
            <p:ph type="sldNum" sz="quarter" idx="12"/>
            <p:custDataLst>
              <p:tags r:id="rId3"/>
            </p:custDataLst>
          </p:nvPr>
        </p:nvSpPr>
        <p:spPr/>
        <p:txBody>
          <a:bodyPr/>
          <a:lstStyle/>
          <a:p>
            <a:fld id="{9FA635D2-B142-BE49-AECA-6169441F1F99}" type="slidenum">
              <a:rPr lang="en-US" smtClean="0"/>
              <a:t>14</a:t>
            </a:fld>
            <a:endParaRPr lang="en-US" dirty="0"/>
          </a:p>
        </p:txBody>
      </p:sp>
      <p:sp>
        <p:nvSpPr>
          <p:cNvPr id="3" name="Footer Placeholder 2">
            <a:extLst>
              <a:ext uri="{FF2B5EF4-FFF2-40B4-BE49-F238E27FC236}">
                <a16:creationId xmlns:a16="http://schemas.microsoft.com/office/drawing/2014/main" id="{7B8E6D86-6932-B0C9-C75B-70EA9C7A1257}"/>
              </a:ext>
            </a:extLst>
          </p:cNvPr>
          <p:cNvSpPr>
            <a:spLocks noGrp="1"/>
          </p:cNvSpPr>
          <p:nvPr>
            <p:ph type="ftr" sz="quarter" idx="11"/>
            <p:custDataLst>
              <p:tags r:id="rId4"/>
            </p:custDataLst>
          </p:nvPr>
        </p:nvSpPr>
        <p:spPr>
          <a:xfrm>
            <a:off x="828495" y="4948238"/>
            <a:ext cx="3184705" cy="195262"/>
          </a:xfrm>
        </p:spPr>
        <p:txBody>
          <a:bodyPr/>
          <a:lstStyle/>
          <a:p>
            <a:pPr marL="0" algn="l" defTabSz="457200" rtl="0" eaLnBrk="1" latinLnBrk="0" hangingPunct="1"/>
            <a:r>
              <a:rPr lang="fr-CA" dirty="0"/>
              <a:t>– Vie Protection </a:t>
            </a:r>
            <a:r>
              <a:rPr lang="fr-CA" sz="600" b="0" i="0" dirty="0">
                <a:solidFill>
                  <a:schemeClr val="tx1"/>
                </a:solidFill>
                <a:latin typeface="Sun Life New Text" pitchFamily="2" charset="77"/>
                <a:ea typeface="+mn-ea"/>
                <a:cs typeface="+mn-cs"/>
              </a:rPr>
              <a:t>Sun Life avec participation II </a:t>
            </a:r>
            <a:r>
              <a:rPr lang="fr-CA" dirty="0"/>
              <a:t>– Une solution d’assurance pour les enfants</a:t>
            </a:r>
          </a:p>
        </p:txBody>
      </p:sp>
      <p:sp>
        <p:nvSpPr>
          <p:cNvPr id="14" name="Text Placeholder 7">
            <a:extLst>
              <a:ext uri="{FF2B5EF4-FFF2-40B4-BE49-F238E27FC236}">
                <a16:creationId xmlns:a16="http://schemas.microsoft.com/office/drawing/2014/main" id="{8A7A9A64-BCBF-FCA5-EF56-16BB1E97B47A}"/>
              </a:ext>
            </a:extLst>
          </p:cNvPr>
          <p:cNvSpPr txBox="1"/>
          <p:nvPr>
            <p:custDataLst>
              <p:tags r:id="rId5"/>
            </p:custDataLst>
          </p:nvPr>
        </p:nvSpPr>
        <p:spPr>
          <a:xfrm>
            <a:off x="215900" y="1307925"/>
            <a:ext cx="2228042" cy="243869"/>
          </a:xfrm>
          <a:prstGeom prst="rect">
            <a:avLst/>
          </a:prstGeom>
        </p:spPr>
        <p:txBody>
          <a:bodyPr vert="horz" lIns="0" tIns="0" rIns="0" bIns="0" rtlCol="0" anchor="ctr" anchorCtr="0">
            <a:noAutofit/>
          </a:bodyPr>
          <a:lstStyle>
            <a:lvl1pPr marL="0" indent="0" algn="l" defTabSz="685800" rtl="0" eaLnBrk="1" latinLnBrk="0" hangingPunct="1">
              <a:lnSpc>
                <a:spcPct val="114000"/>
              </a:lnSpc>
              <a:spcBef>
                <a:spcPts val="750"/>
              </a:spcBef>
              <a:buFont typeface="Arial" panose="020B0604020202020204" pitchFamily="34" charset="0"/>
              <a:buNone/>
              <a:defRPr sz="900" b="1" kern="1200">
                <a:solidFill>
                  <a:schemeClr val="tx2"/>
                </a:solidFill>
                <a:latin typeface="+mn-lt"/>
                <a:ea typeface="+mn-ea"/>
                <a:cs typeface="+mn-cs"/>
              </a:defRPr>
            </a:lvl1pPr>
            <a:lvl2pPr marL="342900" indent="0" algn="l" defTabSz="685800" rtl="0" eaLnBrk="1" latinLnBrk="0" hangingPunct="1">
              <a:lnSpc>
                <a:spcPct val="114000"/>
              </a:lnSpc>
              <a:spcBef>
                <a:spcPts val="375"/>
              </a:spcBef>
              <a:buFont typeface="Arial" panose="020B0604020202020204" pitchFamily="34" charset="0"/>
              <a:buNone/>
              <a:defRPr sz="1000" kern="1200">
                <a:solidFill>
                  <a:schemeClr val="tx2"/>
                </a:solidFill>
                <a:latin typeface="+mn-lt"/>
                <a:ea typeface="+mn-ea"/>
                <a:cs typeface="+mn-cs"/>
              </a:defRPr>
            </a:lvl2pPr>
            <a:lvl3pPr marL="685800" indent="0" algn="l" defTabSz="685800" rtl="0" eaLnBrk="1" latinLnBrk="0" hangingPunct="1">
              <a:lnSpc>
                <a:spcPct val="114000"/>
              </a:lnSpc>
              <a:spcBef>
                <a:spcPts val="375"/>
              </a:spcBef>
              <a:buFont typeface="Arial" panose="020B0604020202020204" pitchFamily="34" charset="0"/>
              <a:buNone/>
              <a:defRPr sz="900" kern="1200">
                <a:solidFill>
                  <a:schemeClr val="tx2"/>
                </a:solidFill>
                <a:latin typeface="+mn-lt"/>
                <a:ea typeface="+mn-ea"/>
                <a:cs typeface="+mn-cs"/>
              </a:defRPr>
            </a:lvl3pPr>
            <a:lvl4pPr marL="1028700" indent="0" algn="l" defTabSz="685800" rtl="0" eaLnBrk="1" latinLnBrk="0" hangingPunct="1">
              <a:lnSpc>
                <a:spcPct val="114000"/>
              </a:lnSpc>
              <a:spcBef>
                <a:spcPts val="375"/>
              </a:spcBef>
              <a:buFont typeface="Arial" panose="020B0604020202020204" pitchFamily="34" charset="0"/>
              <a:buNone/>
              <a:defRPr sz="800" kern="1200">
                <a:solidFill>
                  <a:schemeClr val="tx2"/>
                </a:solidFill>
                <a:latin typeface="+mn-lt"/>
                <a:ea typeface="+mn-ea"/>
                <a:cs typeface="+mn-cs"/>
              </a:defRPr>
            </a:lvl4pPr>
            <a:lvl5pPr marL="1371600" indent="0" algn="l" defTabSz="685800" rtl="0" eaLnBrk="1" latinLnBrk="0" hangingPunct="1">
              <a:lnSpc>
                <a:spcPct val="114000"/>
              </a:lnSpc>
              <a:spcBef>
                <a:spcPts val="375"/>
              </a:spcBef>
              <a:buFont typeface="Arial" panose="020B0604020202020204" pitchFamily="34" charset="0"/>
              <a:buNone/>
              <a:defRPr sz="8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685800">
              <a:lnSpc>
                <a:spcPct val="114000"/>
              </a:lnSpc>
              <a:spcBef>
                <a:spcPts val="750"/>
              </a:spcBef>
            </a:pPr>
            <a:r>
              <a:rPr lang="fr-CA" sz="1200" dirty="0">
                <a:latin typeface="Sun Life New Text"/>
              </a:rPr>
              <a:t>Une solution intelligente!</a:t>
            </a:r>
          </a:p>
        </p:txBody>
      </p:sp>
      <p:sp>
        <p:nvSpPr>
          <p:cNvPr id="18" name="TextBox 17">
            <a:extLst>
              <a:ext uri="{FF2B5EF4-FFF2-40B4-BE49-F238E27FC236}">
                <a16:creationId xmlns:a16="http://schemas.microsoft.com/office/drawing/2014/main" id="{78BCD9B6-AA1E-0D33-F9F0-C81283259EE6}"/>
              </a:ext>
            </a:extLst>
          </p:cNvPr>
          <p:cNvSpPr txBox="1"/>
          <p:nvPr>
            <p:custDataLst>
              <p:tags r:id="rId6"/>
            </p:custDataLst>
          </p:nvPr>
        </p:nvSpPr>
        <p:spPr>
          <a:xfrm>
            <a:off x="215900" y="1864055"/>
            <a:ext cx="2629419" cy="2649988"/>
          </a:xfrm>
          <a:prstGeom prst="rect">
            <a:avLst/>
          </a:prstGeom>
          <a:noFill/>
        </p:spPr>
        <p:txBody>
          <a:bodyPr wrap="square" lIns="0" tIns="0" rIns="0" bIns="0">
            <a:spAutoFit/>
          </a:bodyPr>
          <a:lstStyle/>
          <a:p>
            <a:pPr marL="171450" indent="-171450" defTabSz="685800">
              <a:lnSpc>
                <a:spcPct val="114000"/>
              </a:lnSpc>
              <a:spcBef>
                <a:spcPts val="750"/>
              </a:spcBef>
              <a:buFont typeface="Arial" panose="020B0604020202020204" pitchFamily="34" charset="0"/>
              <a:buChar char="•"/>
            </a:pPr>
            <a:r>
              <a:rPr lang="fr-CA" sz="1200" dirty="0">
                <a:solidFill>
                  <a:schemeClr val="tx2"/>
                </a:solidFill>
                <a:latin typeface="Sun Life New Text" pitchFamily="2" charset="77"/>
              </a:rPr>
              <a:t>Donne droit à des participations qui sont acquises</a:t>
            </a:r>
          </a:p>
          <a:p>
            <a:pPr marL="171450" indent="-171450" defTabSz="685800">
              <a:lnSpc>
                <a:spcPct val="114000"/>
              </a:lnSpc>
              <a:spcBef>
                <a:spcPts val="750"/>
              </a:spcBef>
              <a:buFont typeface="Arial" panose="020B0604020202020204" pitchFamily="34" charset="0"/>
              <a:buChar char="•"/>
            </a:pPr>
            <a:r>
              <a:rPr lang="fr-CA" sz="1200" dirty="0">
                <a:solidFill>
                  <a:schemeClr val="tx2"/>
                </a:solidFill>
                <a:latin typeface="Sun Life New Text" pitchFamily="2" charset="77"/>
              </a:rPr>
              <a:t>Offre des possibilités de croissance</a:t>
            </a:r>
          </a:p>
          <a:p>
            <a:pPr marL="171450" indent="-171450" defTabSz="685800">
              <a:lnSpc>
                <a:spcPct val="114000"/>
              </a:lnSpc>
              <a:spcBef>
                <a:spcPts val="750"/>
              </a:spcBef>
              <a:buFont typeface="Arial" panose="020B0604020202020204" pitchFamily="34" charset="0"/>
              <a:buChar char="•"/>
            </a:pPr>
            <a:r>
              <a:rPr lang="fr-CA" sz="1200" dirty="0">
                <a:solidFill>
                  <a:schemeClr val="tx2"/>
                </a:solidFill>
                <a:latin typeface="Sun Life New Text" pitchFamily="2" charset="77"/>
              </a:rPr>
              <a:t>Souplesse quant au paiement des primes</a:t>
            </a:r>
          </a:p>
          <a:p>
            <a:pPr marL="171450" indent="-171450" defTabSz="685800">
              <a:lnSpc>
                <a:spcPct val="114000"/>
              </a:lnSpc>
              <a:spcBef>
                <a:spcPts val="750"/>
              </a:spcBef>
              <a:buFont typeface="Arial" panose="020B0604020202020204" pitchFamily="34" charset="0"/>
              <a:buChar char="•"/>
            </a:pPr>
            <a:r>
              <a:rPr lang="fr-CA" sz="1200" dirty="0">
                <a:solidFill>
                  <a:schemeClr val="tx2"/>
                </a:solidFill>
                <a:latin typeface="Sun Life New Text" pitchFamily="2" charset="77"/>
              </a:rPr>
              <a:t>Accès à des liquidités</a:t>
            </a:r>
          </a:p>
          <a:p>
            <a:pPr marL="171450" indent="-171450" defTabSz="685800">
              <a:lnSpc>
                <a:spcPct val="114000"/>
              </a:lnSpc>
              <a:spcBef>
                <a:spcPts val="750"/>
              </a:spcBef>
              <a:buFont typeface="Arial" panose="020B0604020202020204" pitchFamily="34" charset="0"/>
              <a:buChar char="•"/>
            </a:pPr>
            <a:r>
              <a:rPr lang="fr-CA" sz="1200" dirty="0">
                <a:solidFill>
                  <a:schemeClr val="tx2"/>
                </a:solidFill>
                <a:latin typeface="Sun Life New Text" pitchFamily="2" charset="77"/>
              </a:rPr>
              <a:t>Faible volatilité</a:t>
            </a:r>
          </a:p>
          <a:p>
            <a:pPr defTabSz="685800">
              <a:lnSpc>
                <a:spcPct val="114000"/>
              </a:lnSpc>
              <a:spcBef>
                <a:spcPts val="750"/>
              </a:spcBef>
            </a:pPr>
            <a:endParaRPr lang="en-CA" sz="1000" dirty="0">
              <a:solidFill>
                <a:schemeClr val="tx2"/>
              </a:solidFill>
              <a:latin typeface="Sun Life New Text" pitchFamily="2" charset="77"/>
            </a:endParaRPr>
          </a:p>
          <a:p>
            <a:pPr defTabSz="685800">
              <a:lnSpc>
                <a:spcPct val="114000"/>
              </a:lnSpc>
              <a:spcBef>
                <a:spcPts val="750"/>
              </a:spcBef>
            </a:pPr>
            <a:endParaRPr lang="en-CA" sz="1000" dirty="0">
              <a:solidFill>
                <a:schemeClr val="tx2"/>
              </a:solidFill>
              <a:latin typeface="Sun Life New Text" pitchFamily="2" charset="77"/>
            </a:endParaRPr>
          </a:p>
          <a:p>
            <a:pPr defTabSz="685800">
              <a:lnSpc>
                <a:spcPct val="114000"/>
              </a:lnSpc>
              <a:spcBef>
                <a:spcPts val="750"/>
              </a:spcBef>
            </a:pPr>
            <a:endParaRPr lang="en-CA" sz="1000" dirty="0">
              <a:solidFill>
                <a:schemeClr val="tx2"/>
              </a:solidFill>
              <a:latin typeface="Sun Life New Text" pitchFamily="2" charset="77"/>
            </a:endParaRPr>
          </a:p>
        </p:txBody>
      </p:sp>
    </p:spTree>
    <p:extLst>
      <p:ext uri="{BB962C8B-B14F-4D97-AF65-F5344CB8AC3E}">
        <p14:creationId xmlns:p14="http://schemas.microsoft.com/office/powerpoint/2010/main" val="62590926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F72587-01B4-0B0A-824E-7BC0468593E5}"/>
              </a:ext>
            </a:extLst>
          </p:cNvPr>
          <p:cNvSpPr>
            <a:spLocks noGrp="1"/>
          </p:cNvSpPr>
          <p:nvPr>
            <p:ph type="body" sz="quarter" idx="13"/>
            <p:custDataLst>
              <p:tags r:id="rId1"/>
            </p:custDataLst>
          </p:nvPr>
        </p:nvSpPr>
        <p:spPr/>
        <p:txBody>
          <a:bodyPr/>
          <a:lstStyle/>
          <a:p>
            <a:r>
              <a:rPr lang="fr-CA" sz="1600" dirty="0">
                <a:solidFill>
                  <a:schemeClr val="tx2"/>
                </a:solidFill>
              </a:rPr>
              <a:t>Une solution intelligente : capitalisation des participations</a:t>
            </a:r>
          </a:p>
        </p:txBody>
      </p:sp>
      <p:sp>
        <p:nvSpPr>
          <p:cNvPr id="3" name="Footer Placeholder 2">
            <a:extLst>
              <a:ext uri="{FF2B5EF4-FFF2-40B4-BE49-F238E27FC236}">
                <a16:creationId xmlns:a16="http://schemas.microsoft.com/office/drawing/2014/main" id="{7FECFCDE-312F-2D03-8AD1-6B185F28FCA7}"/>
              </a:ext>
            </a:extLst>
          </p:cNvPr>
          <p:cNvSpPr>
            <a:spLocks noGrp="1"/>
          </p:cNvSpPr>
          <p:nvPr>
            <p:ph type="ftr" sz="quarter" idx="11"/>
            <p:custDataLst>
              <p:tags r:id="rId2"/>
            </p:custDataLst>
          </p:nvPr>
        </p:nvSpPr>
        <p:spPr>
          <a:xfrm>
            <a:off x="828495" y="4948237"/>
            <a:ext cx="3337105" cy="212445"/>
          </a:xfrm>
        </p:spPr>
        <p:txBody>
          <a:bodyPr/>
          <a:lstStyle/>
          <a:p>
            <a:pPr marL="0" algn="l" defTabSz="457200" rtl="0" eaLnBrk="1" latinLnBrk="0" hangingPunct="1"/>
            <a:r>
              <a:rPr lang="fr-CA" dirty="0"/>
              <a:t>– Vie Protection </a:t>
            </a:r>
            <a:r>
              <a:rPr lang="fr-CA" sz="600" b="0" i="0" dirty="0">
                <a:solidFill>
                  <a:schemeClr val="tx1"/>
                </a:solidFill>
                <a:latin typeface="Sun Life New Text" pitchFamily="2" charset="77"/>
                <a:ea typeface="+mn-ea"/>
                <a:cs typeface="+mn-cs"/>
              </a:rPr>
              <a:t>Sun Life avec participation II </a:t>
            </a:r>
            <a:r>
              <a:rPr lang="fr-CA" dirty="0"/>
              <a:t>– Une solution d’assurance pour les enfants</a:t>
            </a:r>
          </a:p>
        </p:txBody>
      </p:sp>
      <p:sp>
        <p:nvSpPr>
          <p:cNvPr id="4" name="Slide Number Placeholder 3">
            <a:extLst>
              <a:ext uri="{FF2B5EF4-FFF2-40B4-BE49-F238E27FC236}">
                <a16:creationId xmlns:a16="http://schemas.microsoft.com/office/drawing/2014/main" id="{51A0E043-EEF9-1351-045E-AAAAC1815317}"/>
              </a:ext>
            </a:extLst>
          </p:cNvPr>
          <p:cNvSpPr>
            <a:spLocks noGrp="1"/>
          </p:cNvSpPr>
          <p:nvPr>
            <p:ph type="sldNum" sz="quarter" idx="12"/>
            <p:custDataLst>
              <p:tags r:id="rId3"/>
            </p:custDataLst>
          </p:nvPr>
        </p:nvSpPr>
        <p:spPr/>
        <p:txBody>
          <a:bodyPr/>
          <a:lstStyle/>
          <a:p>
            <a:fld id="{9FA635D2-B142-BE49-AECA-6169441F1F99}" type="slidenum">
              <a:rPr lang="en-US" smtClean="0"/>
              <a:t>15</a:t>
            </a:fld>
            <a:endParaRPr lang="en-US" dirty="0"/>
          </a:p>
        </p:txBody>
      </p:sp>
      <p:grpSp>
        <p:nvGrpSpPr>
          <p:cNvPr id="6" name="Group 5">
            <a:extLst>
              <a:ext uri="{FF2B5EF4-FFF2-40B4-BE49-F238E27FC236}">
                <a16:creationId xmlns:a16="http://schemas.microsoft.com/office/drawing/2014/main" id="{3F22710F-81E2-87C9-7E85-5AE7E25038F1}"/>
              </a:ext>
            </a:extLst>
          </p:cNvPr>
          <p:cNvGrpSpPr/>
          <p:nvPr>
            <p:custDataLst>
              <p:tags r:id="rId4"/>
            </p:custDataLst>
          </p:nvPr>
        </p:nvGrpSpPr>
        <p:grpSpPr>
          <a:xfrm>
            <a:off x="1504730" y="459845"/>
            <a:ext cx="5709876" cy="3282558"/>
            <a:chOff x="1634437" y="732289"/>
            <a:chExt cx="5343101" cy="3071702"/>
          </a:xfrm>
        </p:grpSpPr>
        <p:pic>
          <p:nvPicPr>
            <p:cNvPr id="17" name="Picture 16" descr="Logo&#10;&#10;Description automatically generated with low confidence">
              <a:extLst>
                <a:ext uri="{FF2B5EF4-FFF2-40B4-BE49-F238E27FC236}">
                  <a16:creationId xmlns:a16="http://schemas.microsoft.com/office/drawing/2014/main" id="{C417D1D9-FD7E-7DF8-01B0-3867067179EA}"/>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634437" y="732289"/>
              <a:ext cx="5343101" cy="2826347"/>
            </a:xfrm>
            <a:prstGeom prst="rect">
              <a:avLst/>
            </a:prstGeom>
          </p:spPr>
        </p:pic>
        <p:sp>
          <p:nvSpPr>
            <p:cNvPr id="18" name="TextBox 17">
              <a:extLst>
                <a:ext uri="{FF2B5EF4-FFF2-40B4-BE49-F238E27FC236}">
                  <a16:creationId xmlns:a16="http://schemas.microsoft.com/office/drawing/2014/main" id="{639A874D-A143-C43D-72F2-608BDF31EF9D}"/>
                </a:ext>
              </a:extLst>
            </p:cNvPr>
            <p:cNvSpPr txBox="1"/>
            <p:nvPr/>
          </p:nvSpPr>
          <p:spPr>
            <a:xfrm>
              <a:off x="1772378" y="3012937"/>
              <a:ext cx="4954322" cy="142753"/>
            </a:xfrm>
            <a:prstGeom prst="rect">
              <a:avLst/>
            </a:prstGeom>
            <a:noFill/>
          </p:spPr>
          <p:txBody>
            <a:bodyPr wrap="square" lIns="0" tIns="0" rIns="0" bIns="0" rtlCol="0">
              <a:spAutoFit/>
            </a:bodyPr>
            <a:lstStyle/>
            <a:p>
              <a:pPr algn="ctr"/>
              <a:r>
                <a:rPr lang="fr-CA" sz="1000" dirty="0">
                  <a:solidFill>
                    <a:schemeClr val="bg1"/>
                  </a:solidFill>
                  <a:latin typeface="Sun Life New Text" pitchFamily="2" charset="77"/>
                </a:rPr>
                <a:t>Montant de l’assurance de base</a:t>
              </a:r>
            </a:p>
          </p:txBody>
        </p:sp>
        <p:sp>
          <p:nvSpPr>
            <p:cNvPr id="19" name="TextBox 18">
              <a:extLst>
                <a:ext uri="{FF2B5EF4-FFF2-40B4-BE49-F238E27FC236}">
                  <a16:creationId xmlns:a16="http://schemas.microsoft.com/office/drawing/2014/main" id="{43EFD628-8FC6-1D55-5C5B-322EA134CF66}"/>
                </a:ext>
              </a:extLst>
            </p:cNvPr>
            <p:cNvSpPr txBox="1"/>
            <p:nvPr/>
          </p:nvSpPr>
          <p:spPr>
            <a:xfrm>
              <a:off x="4789901" y="2137447"/>
              <a:ext cx="1711043" cy="288007"/>
            </a:xfrm>
            <a:prstGeom prst="rect">
              <a:avLst/>
            </a:prstGeom>
            <a:noFill/>
          </p:spPr>
          <p:txBody>
            <a:bodyPr wrap="square" lIns="0" tIns="0" rIns="0" bIns="0" rtlCol="0">
              <a:spAutoFit/>
            </a:bodyPr>
            <a:lstStyle/>
            <a:p>
              <a:pPr algn="ctr"/>
              <a:r>
                <a:rPr lang="fr-CA" sz="1000" dirty="0">
                  <a:latin typeface="Sun Life New Text" pitchFamily="2" charset="77"/>
                </a:rPr>
                <a:t>Bonifications </a:t>
              </a:r>
              <a:br>
                <a:rPr lang="fr-CA" sz="1000" dirty="0">
                  <a:latin typeface="Sun Life New Text" pitchFamily="2" charset="77"/>
                </a:rPr>
              </a:br>
              <a:r>
                <a:rPr lang="fr-CA" sz="1000" dirty="0">
                  <a:latin typeface="Sun Life New Text" pitchFamily="2" charset="77"/>
                </a:rPr>
                <a:t>d’assurance libérée</a:t>
              </a:r>
            </a:p>
          </p:txBody>
        </p:sp>
        <p:sp>
          <p:nvSpPr>
            <p:cNvPr id="20" name="TextBox 19">
              <a:extLst>
                <a:ext uri="{FF2B5EF4-FFF2-40B4-BE49-F238E27FC236}">
                  <a16:creationId xmlns:a16="http://schemas.microsoft.com/office/drawing/2014/main" id="{600D0A3F-791A-4EBD-0583-6E1C2C79D2ED}"/>
                </a:ext>
              </a:extLst>
            </p:cNvPr>
            <p:cNvSpPr txBox="1"/>
            <p:nvPr/>
          </p:nvSpPr>
          <p:spPr>
            <a:xfrm>
              <a:off x="1764271" y="3404748"/>
              <a:ext cx="4955798" cy="142753"/>
            </a:xfrm>
            <a:prstGeom prst="rect">
              <a:avLst/>
            </a:prstGeom>
            <a:noFill/>
          </p:spPr>
          <p:txBody>
            <a:bodyPr wrap="square" lIns="0" tIns="0" rIns="0" bIns="0" rtlCol="0">
              <a:spAutoFit/>
            </a:bodyPr>
            <a:lstStyle/>
            <a:p>
              <a:pPr algn="ctr"/>
              <a:r>
                <a:rPr lang="fr-CA" sz="1000" dirty="0">
                  <a:solidFill>
                    <a:schemeClr val="tx2"/>
                  </a:solidFill>
                  <a:latin typeface="Sun Life New Text" pitchFamily="2" charset="77"/>
                </a:rPr>
                <a:t>Temps</a:t>
              </a:r>
            </a:p>
          </p:txBody>
        </p:sp>
        <p:sp>
          <p:nvSpPr>
            <p:cNvPr id="21" name="TextBox 20">
              <a:extLst>
                <a:ext uri="{FF2B5EF4-FFF2-40B4-BE49-F238E27FC236}">
                  <a16:creationId xmlns:a16="http://schemas.microsoft.com/office/drawing/2014/main" id="{5B5CB66B-21EB-E7E0-7001-52E24E6DFE7F}"/>
                </a:ext>
              </a:extLst>
            </p:cNvPr>
            <p:cNvSpPr txBox="1"/>
            <p:nvPr/>
          </p:nvSpPr>
          <p:spPr>
            <a:xfrm rot="5400000">
              <a:off x="5638006" y="2066487"/>
              <a:ext cx="2536309" cy="142753"/>
            </a:xfrm>
            <a:prstGeom prst="rect">
              <a:avLst/>
            </a:prstGeom>
            <a:noFill/>
          </p:spPr>
          <p:txBody>
            <a:bodyPr wrap="square" lIns="0" tIns="0" rIns="0" bIns="0" rtlCol="0">
              <a:spAutoFit/>
            </a:bodyPr>
            <a:lstStyle/>
            <a:p>
              <a:pPr algn="ctr"/>
              <a:r>
                <a:rPr lang="fr-CA" sz="1000" dirty="0">
                  <a:solidFill>
                    <a:schemeClr val="tx2"/>
                  </a:solidFill>
                  <a:latin typeface="Sun Life New Text" pitchFamily="2" charset="77"/>
                </a:rPr>
                <a:t>Capital-décès total*</a:t>
              </a:r>
            </a:p>
          </p:txBody>
        </p:sp>
        <p:sp>
          <p:nvSpPr>
            <p:cNvPr id="22" name="TextBox 21">
              <a:extLst>
                <a:ext uri="{FF2B5EF4-FFF2-40B4-BE49-F238E27FC236}">
                  <a16:creationId xmlns:a16="http://schemas.microsoft.com/office/drawing/2014/main" id="{3CE669AE-1E41-4E42-733E-0F9E271C1D3E}"/>
                </a:ext>
              </a:extLst>
            </p:cNvPr>
            <p:cNvSpPr txBox="1"/>
            <p:nvPr/>
          </p:nvSpPr>
          <p:spPr>
            <a:xfrm>
              <a:off x="1774852" y="3704064"/>
              <a:ext cx="3641493" cy="99927"/>
            </a:xfrm>
            <a:prstGeom prst="rect">
              <a:avLst/>
            </a:prstGeom>
            <a:noFill/>
          </p:spPr>
          <p:txBody>
            <a:bodyPr wrap="square" lIns="0" tIns="0" rIns="0" bIns="0" rtlCol="0">
              <a:spAutoFit/>
            </a:bodyPr>
            <a:lstStyle/>
            <a:p>
              <a:r>
                <a:rPr lang="fr-CA" sz="700" dirty="0">
                  <a:latin typeface="Sun Life New Text" pitchFamily="2" charset="77"/>
                </a:rPr>
                <a:t>* Le capital-décès total n’est pas garanti.</a:t>
              </a:r>
            </a:p>
          </p:txBody>
        </p:sp>
      </p:grpSp>
      <p:grpSp>
        <p:nvGrpSpPr>
          <p:cNvPr id="7" name="Group 6">
            <a:extLst>
              <a:ext uri="{FF2B5EF4-FFF2-40B4-BE49-F238E27FC236}">
                <a16:creationId xmlns:a16="http://schemas.microsoft.com/office/drawing/2014/main" id="{C2362172-550E-F738-1667-E03E2552DF74}"/>
              </a:ext>
            </a:extLst>
          </p:cNvPr>
          <p:cNvGrpSpPr/>
          <p:nvPr>
            <p:custDataLst>
              <p:tags r:id="rId5"/>
            </p:custDataLst>
          </p:nvPr>
        </p:nvGrpSpPr>
        <p:grpSpPr>
          <a:xfrm>
            <a:off x="219979" y="4108732"/>
            <a:ext cx="8708121" cy="685621"/>
            <a:chOff x="219979" y="4108732"/>
            <a:chExt cx="8708121" cy="685621"/>
          </a:xfrm>
        </p:grpSpPr>
        <p:sp>
          <p:nvSpPr>
            <p:cNvPr id="5" name="Rectangle 4">
              <a:extLst>
                <a:ext uri="{FF2B5EF4-FFF2-40B4-BE49-F238E27FC236}">
                  <a16:creationId xmlns:a16="http://schemas.microsoft.com/office/drawing/2014/main" id="{A8C3EA95-12AB-905E-BBFA-58D332430CD6}"/>
                </a:ext>
              </a:extLst>
            </p:cNvPr>
            <p:cNvSpPr/>
            <p:nvPr/>
          </p:nvSpPr>
          <p:spPr>
            <a:xfrm>
              <a:off x="219979" y="4108732"/>
              <a:ext cx="8708121" cy="68562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un Life New Text" pitchFamily="2" charset="77"/>
              </a:endParaRPr>
            </a:p>
          </p:txBody>
        </p:sp>
        <p:pic>
          <p:nvPicPr>
            <p:cNvPr id="25" name="Picture 24">
              <a:extLst>
                <a:ext uri="{FF2B5EF4-FFF2-40B4-BE49-F238E27FC236}">
                  <a16:creationId xmlns:a16="http://schemas.microsoft.com/office/drawing/2014/main" id="{0ECBA644-ECAB-3BA0-9877-C683B3FB2D35}"/>
                </a:ext>
              </a:extLst>
            </p:cNvPr>
            <p:cNvPicPr>
              <a:picLocks noChangeAspect="1"/>
            </p:cNvPicPr>
            <p:nvPr/>
          </p:nvPicPr>
          <p:blipFill>
            <a:blip r:embed="rId9"/>
            <a:stretch>
              <a:fillRect/>
            </a:stretch>
          </p:blipFill>
          <p:spPr>
            <a:xfrm>
              <a:off x="442772" y="4245544"/>
              <a:ext cx="385723" cy="385723"/>
            </a:xfrm>
            <a:prstGeom prst="rect">
              <a:avLst/>
            </a:prstGeom>
          </p:spPr>
        </p:pic>
        <p:sp>
          <p:nvSpPr>
            <p:cNvPr id="13" name="Rectangle: Rounded Corners 13">
              <a:extLst>
                <a:ext uri="{FF2B5EF4-FFF2-40B4-BE49-F238E27FC236}">
                  <a16:creationId xmlns:a16="http://schemas.microsoft.com/office/drawing/2014/main" id="{6BF9B225-ECD6-2F70-6266-E80E1190CBFD}"/>
                </a:ext>
              </a:extLst>
            </p:cNvPr>
            <p:cNvSpPr/>
            <p:nvPr/>
          </p:nvSpPr>
          <p:spPr>
            <a:xfrm>
              <a:off x="1051288" y="4334040"/>
              <a:ext cx="6926131" cy="23500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fr-CA" sz="1200" dirty="0">
                  <a:solidFill>
                    <a:schemeClr val="tx1"/>
                  </a:solidFill>
                  <a:latin typeface="Sun Life New Text" pitchFamily="2" charset="77"/>
                </a:rPr>
                <a:t>Jetez un œil à l’efficacité de l’option Bonifications d’assurance libérée (BAL)!</a:t>
              </a:r>
            </a:p>
          </p:txBody>
        </p:sp>
      </p:grpSp>
    </p:spTree>
    <p:extLst>
      <p:ext uri="{BB962C8B-B14F-4D97-AF65-F5344CB8AC3E}">
        <p14:creationId xmlns:p14="http://schemas.microsoft.com/office/powerpoint/2010/main" val="370661043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C337866-78D1-8A93-6C0F-D0A2C1FF43AC}"/>
              </a:ext>
            </a:extLst>
          </p:cNvPr>
          <p:cNvSpPr>
            <a:spLocks noGrp="1"/>
          </p:cNvSpPr>
          <p:nvPr>
            <p:ph type="body" sz="quarter" idx="39"/>
            <p:custDataLst>
              <p:tags r:id="rId1"/>
            </p:custDataLst>
          </p:nvPr>
        </p:nvSpPr>
        <p:spPr>
          <a:xfrm>
            <a:off x="6211654" y="2437746"/>
            <a:ext cx="2711130" cy="2527953"/>
          </a:xfrm>
        </p:spPr>
        <p:txBody>
          <a:bodyPr/>
          <a:lstStyle/>
          <a:p>
            <a:pPr marL="139700" lvl="1" indent="-139700" defTabSz="685800" fontAlgn="t">
              <a:lnSpc>
                <a:spcPct val="100000"/>
              </a:lnSpc>
              <a:spcBef>
                <a:spcPct val="0"/>
              </a:spcBef>
              <a:spcAft>
                <a:spcPts val="1200"/>
              </a:spcAft>
              <a:buClr>
                <a:schemeClr val="tx2"/>
              </a:buClr>
              <a:buSzTx/>
              <a:buFont typeface="Arial" panose="020B0604020202020204" pitchFamily="34" charset="0"/>
              <a:buChar char="•"/>
            </a:pPr>
            <a:r>
              <a:rPr lang="fr-CA" sz="1200" dirty="0">
                <a:solidFill>
                  <a:srgbClr val="003846"/>
                </a:solidFill>
                <a:latin typeface="Sun Life New Text" pitchFamily="2" charset="77"/>
              </a:rPr>
              <a:t>Deux options de primes limitées : </a:t>
            </a:r>
            <a:br>
              <a:rPr lang="fr-CA" sz="1200" dirty="0">
                <a:solidFill>
                  <a:srgbClr val="003846"/>
                </a:solidFill>
                <a:latin typeface="Sun Life New Text" pitchFamily="2" charset="77"/>
              </a:rPr>
            </a:br>
            <a:r>
              <a:rPr lang="fr-CA" sz="1200" dirty="0">
                <a:solidFill>
                  <a:srgbClr val="003846"/>
                </a:solidFill>
                <a:latin typeface="Sun Life New Text" pitchFamily="2" charset="77"/>
              </a:rPr>
              <a:t>Primes 10 ans et Primes 20 ans </a:t>
            </a:r>
          </a:p>
          <a:p>
            <a:pPr marL="139700" lvl="1" indent="-139700" defTabSz="685800" fontAlgn="t">
              <a:lnSpc>
                <a:spcPct val="100000"/>
              </a:lnSpc>
              <a:spcBef>
                <a:spcPct val="0"/>
              </a:spcBef>
              <a:spcAft>
                <a:spcPts val="1200"/>
              </a:spcAft>
              <a:buClr>
                <a:schemeClr val="tx2"/>
              </a:buClr>
              <a:buSzTx/>
              <a:buFont typeface="Arial" panose="020B0604020202020204" pitchFamily="34" charset="0"/>
              <a:buChar char="•"/>
            </a:pPr>
            <a:r>
              <a:rPr lang="fr-CA" sz="1200" dirty="0">
                <a:solidFill>
                  <a:srgbClr val="003846"/>
                </a:solidFill>
                <a:latin typeface="Sun Life New Text" pitchFamily="2" charset="77"/>
              </a:rPr>
              <a:t>Montant de couverture commençant à 25 000 $</a:t>
            </a:r>
          </a:p>
          <a:p>
            <a:pPr marL="139700" lvl="1" indent="-139700" defTabSz="685800" fontAlgn="t">
              <a:lnSpc>
                <a:spcPct val="100000"/>
              </a:lnSpc>
              <a:spcBef>
                <a:spcPct val="0"/>
              </a:spcBef>
              <a:spcAft>
                <a:spcPts val="1200"/>
              </a:spcAft>
              <a:buClr>
                <a:schemeClr val="tx2"/>
              </a:buClr>
              <a:buSzTx/>
              <a:buFont typeface="Arial" panose="020B0604020202020204" pitchFamily="34" charset="0"/>
              <a:buChar char="•"/>
            </a:pPr>
            <a:r>
              <a:rPr lang="fr-CA" sz="1200" dirty="0">
                <a:solidFill>
                  <a:srgbClr val="003846"/>
                </a:solidFill>
                <a:latin typeface="Sun Life New Text" pitchFamily="2" charset="77"/>
              </a:rPr>
              <a:t>Garantie d’assurabilité facultative</a:t>
            </a:r>
          </a:p>
          <a:p>
            <a:pPr marL="139700" lvl="1" indent="-139700" defTabSz="685800" fontAlgn="t">
              <a:lnSpc>
                <a:spcPct val="100000"/>
              </a:lnSpc>
              <a:spcBef>
                <a:spcPct val="0"/>
              </a:spcBef>
              <a:spcAft>
                <a:spcPts val="1200"/>
              </a:spcAft>
              <a:buClr>
                <a:schemeClr val="tx2"/>
              </a:buClr>
              <a:buSzTx/>
              <a:buFont typeface="Arial" panose="020B0604020202020204" pitchFamily="34" charset="0"/>
              <a:buChar char="•"/>
            </a:pPr>
            <a:r>
              <a:rPr lang="fr-CA" sz="1200" dirty="0">
                <a:solidFill>
                  <a:srgbClr val="003846"/>
                </a:solidFill>
                <a:latin typeface="Sun Life New Text" pitchFamily="2" charset="77"/>
              </a:rPr>
              <a:t>Garantie facultative Exonération protégeant le propriétaire </a:t>
            </a:r>
            <a:r>
              <a:rPr lang="fr-CA" sz="1200" dirty="0">
                <a:solidFill>
                  <a:srgbClr val="003846"/>
                </a:solidFill>
              </a:rPr>
              <a:t>–</a:t>
            </a:r>
            <a:br>
              <a:rPr lang="fr-CA" sz="1200" dirty="0">
                <a:solidFill>
                  <a:srgbClr val="003846"/>
                </a:solidFill>
                <a:latin typeface="Sun Life New Text" pitchFamily="2" charset="77"/>
              </a:rPr>
            </a:br>
            <a:r>
              <a:rPr lang="fr-CA" sz="1200" dirty="0">
                <a:solidFill>
                  <a:srgbClr val="003846"/>
                </a:solidFill>
                <a:latin typeface="Sun Life New Text" pitchFamily="2" charset="77"/>
              </a:rPr>
              <a:t>décès et Invalidité</a:t>
            </a:r>
          </a:p>
          <a:p>
            <a:pPr marL="139700" lvl="1" indent="-139700" defTabSz="685800" fontAlgn="t">
              <a:spcAft>
                <a:spcPts val="1200"/>
              </a:spcAft>
              <a:buClr>
                <a:schemeClr val="tx2"/>
              </a:buClr>
              <a:buSzTx/>
              <a:buFont typeface="Arial" panose="020B0604020202020204" pitchFamily="34" charset="0"/>
              <a:buChar char="•"/>
            </a:pPr>
            <a:r>
              <a:rPr lang="fr-CA" sz="1200" dirty="0">
                <a:solidFill>
                  <a:srgbClr val="003846"/>
                </a:solidFill>
                <a:latin typeface="Sun Life New Text" pitchFamily="2" charset="77"/>
              </a:rPr>
              <a:t>Garantie facultative Prime Plus</a:t>
            </a:r>
          </a:p>
        </p:txBody>
      </p:sp>
      <p:sp>
        <p:nvSpPr>
          <p:cNvPr id="6" name="Text Placeholder 5">
            <a:extLst>
              <a:ext uri="{FF2B5EF4-FFF2-40B4-BE49-F238E27FC236}">
                <a16:creationId xmlns:a16="http://schemas.microsoft.com/office/drawing/2014/main" id="{CCB24A05-6AB2-F8B2-F4A2-46C8FB68FFCF}"/>
              </a:ext>
            </a:extLst>
          </p:cNvPr>
          <p:cNvSpPr>
            <a:spLocks noGrp="1"/>
          </p:cNvSpPr>
          <p:nvPr>
            <p:ph type="body" sz="quarter" idx="29"/>
            <p:custDataLst>
              <p:tags r:id="rId2"/>
            </p:custDataLst>
          </p:nvPr>
        </p:nvSpPr>
        <p:spPr>
          <a:xfrm>
            <a:off x="6211654" y="1023938"/>
            <a:ext cx="2534781" cy="287338"/>
          </a:xfrm>
        </p:spPr>
        <p:txBody>
          <a:bodyPr/>
          <a:lstStyle/>
          <a:p>
            <a:pPr defTabSz="685800" fontAlgn="t">
              <a:spcAft>
                <a:spcPct val="0"/>
              </a:spcAft>
              <a:buClr>
                <a:srgbClr val="B24399"/>
              </a:buClr>
              <a:buSzPts val="1800"/>
            </a:pPr>
            <a:r>
              <a:rPr lang="fr-CA" sz="900" dirty="0">
                <a:solidFill>
                  <a:schemeClr val="tx2"/>
                </a:solidFill>
                <a:latin typeface="Sun Life New Text" pitchFamily="2" charset="77"/>
              </a:rPr>
              <a:t>VIE PROTECTION SUN LIFE AVEC PARTICIPATION II – UNE SOLUTION INTELLIGENTE </a:t>
            </a:r>
          </a:p>
        </p:txBody>
      </p:sp>
      <p:sp>
        <p:nvSpPr>
          <p:cNvPr id="7" name="Text Placeholder 6">
            <a:extLst>
              <a:ext uri="{FF2B5EF4-FFF2-40B4-BE49-F238E27FC236}">
                <a16:creationId xmlns:a16="http://schemas.microsoft.com/office/drawing/2014/main" id="{5DB2983A-59C0-019A-0E75-8BE7A413CE91}"/>
              </a:ext>
            </a:extLst>
          </p:cNvPr>
          <p:cNvSpPr>
            <a:spLocks noGrp="1"/>
          </p:cNvSpPr>
          <p:nvPr>
            <p:ph type="body" sz="quarter" idx="33"/>
            <p:custDataLst>
              <p:tags r:id="rId3"/>
            </p:custDataLst>
          </p:nvPr>
        </p:nvSpPr>
        <p:spPr>
          <a:xfrm>
            <a:off x="6211654" y="1416985"/>
            <a:ext cx="2409832" cy="686453"/>
          </a:xfrm>
        </p:spPr>
        <p:txBody>
          <a:bodyPr/>
          <a:lstStyle/>
          <a:p>
            <a:pPr>
              <a:lnSpc>
                <a:spcPct val="110000"/>
              </a:lnSpc>
            </a:pPr>
            <a:r>
              <a:rPr lang="fr-CA" sz="1600" dirty="0">
                <a:solidFill>
                  <a:schemeClr val="tx2"/>
                </a:solidFill>
                <a:latin typeface="Sun Life New Display"/>
              </a:rPr>
              <a:t>Vous avez du choix avec la Vie Protection Sun Life avec participation II</a:t>
            </a:r>
          </a:p>
        </p:txBody>
      </p:sp>
      <p:sp>
        <p:nvSpPr>
          <p:cNvPr id="8" name="Slide Number Placeholder 7">
            <a:extLst>
              <a:ext uri="{FF2B5EF4-FFF2-40B4-BE49-F238E27FC236}">
                <a16:creationId xmlns:a16="http://schemas.microsoft.com/office/drawing/2014/main" id="{58D0AEA3-C88E-0CF5-5D2B-6C4F7BF2EEB8}"/>
              </a:ext>
            </a:extLst>
          </p:cNvPr>
          <p:cNvSpPr>
            <a:spLocks noGrp="1"/>
          </p:cNvSpPr>
          <p:nvPr>
            <p:ph type="sldNum" sz="quarter" idx="12"/>
            <p:custDataLst>
              <p:tags r:id="rId4"/>
            </p:custDataLst>
          </p:nvPr>
        </p:nvSpPr>
        <p:spPr/>
        <p:txBody>
          <a:bodyPr/>
          <a:lstStyle/>
          <a:p>
            <a:fld id="{9FA635D2-B142-BE49-AECA-6169441F1F99}" type="slidenum">
              <a:rPr lang="en-US" smtClean="0"/>
              <a:t>16</a:t>
            </a:fld>
            <a:endParaRPr lang="en-US" dirty="0"/>
          </a:p>
        </p:txBody>
      </p:sp>
      <p:sp>
        <p:nvSpPr>
          <p:cNvPr id="9" name="Footer Placeholder 8">
            <a:extLst>
              <a:ext uri="{FF2B5EF4-FFF2-40B4-BE49-F238E27FC236}">
                <a16:creationId xmlns:a16="http://schemas.microsoft.com/office/drawing/2014/main" id="{5B0B723C-0737-FE26-C4B7-80C18AA430F7}"/>
              </a:ext>
            </a:extLst>
          </p:cNvPr>
          <p:cNvSpPr>
            <a:spLocks noGrp="1"/>
          </p:cNvSpPr>
          <p:nvPr>
            <p:ph type="ftr" sz="quarter" idx="11"/>
            <p:custDataLst>
              <p:tags r:id="rId5"/>
            </p:custDataLst>
          </p:nvPr>
        </p:nvSpPr>
        <p:spPr>
          <a:xfrm>
            <a:off x="828495" y="4948238"/>
            <a:ext cx="3246548" cy="195262"/>
          </a:xfrm>
        </p:spPr>
        <p:txBody>
          <a:bodyPr/>
          <a:lstStyle/>
          <a:p>
            <a:pPr marL="0" algn="l" defTabSz="457200" rtl="0" eaLnBrk="1" latinLnBrk="0" hangingPunct="1"/>
            <a:r>
              <a:rPr lang="fr-CA" dirty="0"/>
              <a:t>– Vie Protection </a:t>
            </a:r>
            <a:r>
              <a:rPr lang="fr-CA" sz="600" b="0" i="0" dirty="0">
                <a:solidFill>
                  <a:schemeClr val="tx1"/>
                </a:solidFill>
                <a:latin typeface="Sun Life New Text" pitchFamily="2" charset="77"/>
                <a:ea typeface="+mn-ea"/>
                <a:cs typeface="+mn-cs"/>
              </a:rPr>
              <a:t>Sun Life avec participation II </a:t>
            </a:r>
            <a:r>
              <a:rPr lang="fr-CA" dirty="0"/>
              <a:t>– Une solution d’assurance pour les enfants</a:t>
            </a:r>
          </a:p>
        </p:txBody>
      </p:sp>
      <p:pic>
        <p:nvPicPr>
          <p:cNvPr id="13" name="Picture Placeholder 19">
            <a:extLst>
              <a:ext uri="{FF2B5EF4-FFF2-40B4-BE49-F238E27FC236}">
                <a16:creationId xmlns:a16="http://schemas.microsoft.com/office/drawing/2014/main" id="{F8B37E06-CCDD-0497-1CBF-6ECCE3410573}"/>
              </a:ext>
            </a:extLst>
          </p:cNvPr>
          <p:cNvPicPr>
            <a:picLocks noGrp="1" noChangeAspect="1"/>
          </p:cNvPicPr>
          <p:nvPr>
            <p:ph type="pic" sz="quarter" idx="14"/>
            <p:custDataLst>
              <p:tags r:id="rId6"/>
            </p:custDataLst>
          </p:nvPr>
        </p:nvPicPr>
        <p:blipFill>
          <a:blip r:embed="rId9">
            <a:extLst>
              <a:ext uri="{28A0092B-C50C-407E-A947-70E740481C1C}">
                <a14:useLocalDpi xmlns:a14="http://schemas.microsoft.com/office/drawing/2010/main"/>
              </a:ext>
            </a:extLst>
          </a:blip>
          <a:stretch>
            <a:fillRect/>
          </a:stretch>
        </p:blipFill>
        <p:spPr>
          <a:xfrm>
            <a:off x="221216" y="195263"/>
            <a:ext cx="5755722" cy="4752976"/>
          </a:xfrm>
        </p:spPr>
      </p:pic>
    </p:spTree>
    <p:extLst>
      <p:ext uri="{BB962C8B-B14F-4D97-AF65-F5344CB8AC3E}">
        <p14:creationId xmlns:p14="http://schemas.microsoft.com/office/powerpoint/2010/main" val="35393960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6FD14-52C0-6949-9CB3-A52CCD6DD0BC}"/>
              </a:ext>
            </a:extLst>
          </p:cNvPr>
          <p:cNvSpPr>
            <a:spLocks noGrp="1"/>
          </p:cNvSpPr>
          <p:nvPr>
            <p:ph type="title"/>
            <p:custDataLst>
              <p:tags r:id="rId1"/>
            </p:custDataLst>
          </p:nvPr>
        </p:nvSpPr>
        <p:spPr/>
        <p:txBody>
          <a:bodyPr/>
          <a:lstStyle/>
          <a:p>
            <a:r>
              <a:rPr lang="fr-CA" dirty="0"/>
              <a:t>03.</a:t>
            </a:r>
          </a:p>
        </p:txBody>
      </p:sp>
      <p:sp>
        <p:nvSpPr>
          <p:cNvPr id="3" name="Text Placeholder 2">
            <a:extLst>
              <a:ext uri="{FF2B5EF4-FFF2-40B4-BE49-F238E27FC236}">
                <a16:creationId xmlns:a16="http://schemas.microsoft.com/office/drawing/2014/main" id="{3A6F1D31-436D-BCFB-E3DD-6CB8A53258B4}"/>
              </a:ext>
            </a:extLst>
          </p:cNvPr>
          <p:cNvSpPr>
            <a:spLocks noGrp="1"/>
          </p:cNvSpPr>
          <p:nvPr>
            <p:ph type="body" idx="1"/>
            <p:custDataLst>
              <p:tags r:id="rId2"/>
            </p:custDataLst>
          </p:nvPr>
        </p:nvSpPr>
        <p:spPr>
          <a:xfrm>
            <a:off x="215901" y="2639197"/>
            <a:ext cx="3862880" cy="1085077"/>
          </a:xfrm>
        </p:spPr>
        <p:txBody>
          <a:bodyPr/>
          <a:lstStyle/>
          <a:p>
            <a:r>
              <a:rPr lang="fr-CA" dirty="0"/>
              <a:t>Facteurs à considérer au moment de la planification</a:t>
            </a:r>
          </a:p>
        </p:txBody>
      </p:sp>
      <p:sp>
        <p:nvSpPr>
          <p:cNvPr id="4" name="Footer Placeholder 3">
            <a:extLst>
              <a:ext uri="{FF2B5EF4-FFF2-40B4-BE49-F238E27FC236}">
                <a16:creationId xmlns:a16="http://schemas.microsoft.com/office/drawing/2014/main" id="{376A09A7-90F8-E4F0-03B8-994A3741D3D1}"/>
              </a:ext>
            </a:extLst>
          </p:cNvPr>
          <p:cNvSpPr>
            <a:spLocks noGrp="1"/>
          </p:cNvSpPr>
          <p:nvPr>
            <p:ph type="ftr" sz="quarter" idx="11"/>
            <p:custDataLst>
              <p:tags r:id="rId3"/>
            </p:custDataLst>
          </p:nvPr>
        </p:nvSpPr>
        <p:spPr>
          <a:xfrm>
            <a:off x="828495" y="4948238"/>
            <a:ext cx="3170191" cy="195262"/>
          </a:xfrm>
        </p:spPr>
        <p:txBody>
          <a:bodyPr/>
          <a:lstStyle/>
          <a:p>
            <a:pPr marL="0" algn="l" defTabSz="457200" rtl="0" eaLnBrk="1" latinLnBrk="0" hangingPunct="1"/>
            <a:r>
              <a:rPr lang="fr-CA" dirty="0"/>
              <a:t>– Vie Protection </a:t>
            </a:r>
            <a:r>
              <a:rPr lang="fr-CA" sz="600" b="0" i="0" dirty="0">
                <a:solidFill>
                  <a:schemeClr val="tx1"/>
                </a:solidFill>
                <a:latin typeface="Sun Life New Text" pitchFamily="2" charset="77"/>
                <a:ea typeface="+mn-ea"/>
                <a:cs typeface="+mn-cs"/>
              </a:rPr>
              <a:t>Sun Life avec participation II </a:t>
            </a:r>
            <a:r>
              <a:rPr lang="fr-CA" dirty="0"/>
              <a:t>– Une solution d’assurance pour les enfants</a:t>
            </a:r>
          </a:p>
        </p:txBody>
      </p:sp>
      <p:sp>
        <p:nvSpPr>
          <p:cNvPr id="5" name="Slide Number Placeholder 4">
            <a:extLst>
              <a:ext uri="{FF2B5EF4-FFF2-40B4-BE49-F238E27FC236}">
                <a16:creationId xmlns:a16="http://schemas.microsoft.com/office/drawing/2014/main" id="{AF7A8D93-199E-6FCB-C148-178C0F83764F}"/>
              </a:ext>
            </a:extLst>
          </p:cNvPr>
          <p:cNvSpPr>
            <a:spLocks noGrp="1"/>
          </p:cNvSpPr>
          <p:nvPr>
            <p:ph type="sldNum" sz="quarter" idx="12"/>
            <p:custDataLst>
              <p:tags r:id="rId4"/>
            </p:custDataLst>
          </p:nvPr>
        </p:nvSpPr>
        <p:spPr/>
        <p:txBody>
          <a:bodyPr/>
          <a:lstStyle/>
          <a:p>
            <a:fld id="{9FA635D2-B142-BE49-AECA-6169441F1F99}" type="slidenum">
              <a:rPr lang="en-US" smtClean="0"/>
              <a:t>17</a:t>
            </a:fld>
            <a:endParaRPr lang="en-US" dirty="0"/>
          </a:p>
        </p:txBody>
      </p:sp>
    </p:spTree>
    <p:extLst>
      <p:ext uri="{BB962C8B-B14F-4D97-AF65-F5344CB8AC3E}">
        <p14:creationId xmlns:p14="http://schemas.microsoft.com/office/powerpoint/2010/main" val="316162156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A person standing in front of a whiteboard&#10;&#10;Description automatically generated with low confidence">
            <a:extLst>
              <a:ext uri="{FF2B5EF4-FFF2-40B4-BE49-F238E27FC236}">
                <a16:creationId xmlns:a16="http://schemas.microsoft.com/office/drawing/2014/main" id="{C6B2B643-F81A-8D0F-6C78-066BC6D1F2E8}"/>
              </a:ext>
            </a:extLst>
          </p:cNvPr>
          <p:cNvPicPr>
            <a:picLocks noGrp="1" noChangeAspect="1"/>
          </p:cNvPicPr>
          <p:nvPr>
            <p:ph type="pic" sz="quarter" idx="14"/>
            <p:custDataLst>
              <p:tags r:id="rId1"/>
            </p:custDataLst>
          </p:nvPr>
        </p:nvPicPr>
        <p:blipFill>
          <a:blip r:embed="rId8">
            <a:extLst>
              <a:ext uri="{28A0092B-C50C-407E-A947-70E740481C1C}">
                <a14:useLocalDpi xmlns:a14="http://schemas.microsoft.com/office/drawing/2010/main"/>
              </a:ext>
            </a:extLst>
          </a:blip>
          <a:stretch>
            <a:fillRect/>
          </a:stretch>
        </p:blipFill>
        <p:spPr>
          <a:xfrm>
            <a:off x="221216" y="195263"/>
            <a:ext cx="5755722" cy="4752976"/>
          </a:xfrm>
        </p:spPr>
      </p:pic>
      <p:sp>
        <p:nvSpPr>
          <p:cNvPr id="7" name="Text Placeholder 6">
            <a:extLst>
              <a:ext uri="{FF2B5EF4-FFF2-40B4-BE49-F238E27FC236}">
                <a16:creationId xmlns:a16="http://schemas.microsoft.com/office/drawing/2014/main" id="{5DB2983A-59C0-019A-0E75-8BE7A413CE91}"/>
              </a:ext>
            </a:extLst>
          </p:cNvPr>
          <p:cNvSpPr>
            <a:spLocks noGrp="1"/>
          </p:cNvSpPr>
          <p:nvPr>
            <p:ph type="body" sz="quarter" idx="33"/>
            <p:custDataLst>
              <p:tags r:id="rId2"/>
            </p:custDataLst>
          </p:nvPr>
        </p:nvSpPr>
        <p:spPr>
          <a:xfrm>
            <a:off x="6191010" y="1416986"/>
            <a:ext cx="2731774" cy="451572"/>
          </a:xfrm>
        </p:spPr>
        <p:txBody>
          <a:bodyPr/>
          <a:lstStyle/>
          <a:p>
            <a:pPr defTabSz="914377">
              <a:lnSpc>
                <a:spcPct val="114000"/>
              </a:lnSpc>
              <a:spcBef>
                <a:spcPts val="750"/>
              </a:spcBef>
              <a:spcAft>
                <a:spcPts val="1800"/>
              </a:spcAft>
              <a:defRPr/>
            </a:pPr>
            <a:r>
              <a:rPr lang="fr-CA" sz="1600" dirty="0">
                <a:solidFill>
                  <a:schemeClr val="tx2"/>
                </a:solidFill>
              </a:rPr>
              <a:t>Facteurs à considérer au moment de la planification</a:t>
            </a:r>
          </a:p>
        </p:txBody>
      </p:sp>
      <p:sp>
        <p:nvSpPr>
          <p:cNvPr id="8" name="Slide Number Placeholder 7">
            <a:extLst>
              <a:ext uri="{FF2B5EF4-FFF2-40B4-BE49-F238E27FC236}">
                <a16:creationId xmlns:a16="http://schemas.microsoft.com/office/drawing/2014/main" id="{58D0AEA3-C88E-0CF5-5D2B-6C4F7BF2EEB8}"/>
              </a:ext>
            </a:extLst>
          </p:cNvPr>
          <p:cNvSpPr>
            <a:spLocks noGrp="1"/>
          </p:cNvSpPr>
          <p:nvPr>
            <p:ph type="sldNum" sz="quarter" idx="12"/>
            <p:custDataLst>
              <p:tags r:id="rId3"/>
            </p:custDataLst>
          </p:nvPr>
        </p:nvSpPr>
        <p:spPr/>
        <p:txBody>
          <a:bodyPr/>
          <a:lstStyle/>
          <a:p>
            <a:fld id="{9FA635D2-B142-BE49-AECA-6169441F1F99}" type="slidenum">
              <a:rPr lang="en-US" smtClean="0"/>
              <a:t>18</a:t>
            </a:fld>
            <a:endParaRPr lang="en-US" dirty="0"/>
          </a:p>
        </p:txBody>
      </p:sp>
      <p:sp>
        <p:nvSpPr>
          <p:cNvPr id="9" name="Footer Placeholder 8">
            <a:extLst>
              <a:ext uri="{FF2B5EF4-FFF2-40B4-BE49-F238E27FC236}">
                <a16:creationId xmlns:a16="http://schemas.microsoft.com/office/drawing/2014/main" id="{5B0B723C-0737-FE26-C4B7-80C18AA430F7}"/>
              </a:ext>
            </a:extLst>
          </p:cNvPr>
          <p:cNvSpPr>
            <a:spLocks noGrp="1"/>
          </p:cNvSpPr>
          <p:nvPr>
            <p:ph type="ftr" sz="quarter" idx="11"/>
            <p:custDataLst>
              <p:tags r:id="rId4"/>
            </p:custDataLst>
          </p:nvPr>
        </p:nvSpPr>
        <p:spPr>
          <a:xfrm>
            <a:off x="828495" y="4958398"/>
            <a:ext cx="3126648" cy="185102"/>
          </a:xfrm>
        </p:spPr>
        <p:txBody>
          <a:bodyPr/>
          <a:lstStyle/>
          <a:p>
            <a:pPr marL="0" algn="l" defTabSz="457200" rtl="0" eaLnBrk="1" latinLnBrk="0" hangingPunct="1"/>
            <a:r>
              <a:rPr lang="fr-CA" dirty="0"/>
              <a:t>– Vie Protection </a:t>
            </a:r>
            <a:r>
              <a:rPr lang="fr-CA" sz="600" b="0" i="0" dirty="0">
                <a:solidFill>
                  <a:schemeClr val="tx1"/>
                </a:solidFill>
                <a:latin typeface="Sun Life New Text" pitchFamily="2" charset="77"/>
                <a:ea typeface="+mn-ea"/>
                <a:cs typeface="+mn-cs"/>
              </a:rPr>
              <a:t>Sun Life avec participation II </a:t>
            </a:r>
            <a:r>
              <a:rPr lang="fr-CA" dirty="0"/>
              <a:t>– Une solution d’assurance pour les enfants</a:t>
            </a:r>
          </a:p>
        </p:txBody>
      </p:sp>
      <p:sp>
        <p:nvSpPr>
          <p:cNvPr id="17" name="Text Placeholder 16">
            <a:extLst>
              <a:ext uri="{FF2B5EF4-FFF2-40B4-BE49-F238E27FC236}">
                <a16:creationId xmlns:a16="http://schemas.microsoft.com/office/drawing/2014/main" id="{8D62D9F4-2BE2-384A-9D3F-B8210391EEF9}"/>
              </a:ext>
            </a:extLst>
          </p:cNvPr>
          <p:cNvSpPr>
            <a:spLocks noGrp="1"/>
          </p:cNvSpPr>
          <p:nvPr>
            <p:ph type="body" sz="quarter" idx="39"/>
            <p:custDataLst>
              <p:tags r:id="rId5"/>
            </p:custDataLst>
          </p:nvPr>
        </p:nvSpPr>
        <p:spPr>
          <a:xfrm>
            <a:off x="6192838" y="2209799"/>
            <a:ext cx="2735262" cy="2761867"/>
          </a:xfrm>
        </p:spPr>
        <p:txBody>
          <a:bodyPr/>
          <a:lstStyle/>
          <a:p>
            <a:pPr marL="177800" lvl="1" indent="-177800" defTabSz="685800" fontAlgn="t">
              <a:spcAft>
                <a:spcPts val="1200"/>
              </a:spcAft>
              <a:buClr>
                <a:schemeClr val="tx2"/>
              </a:buClr>
              <a:buSzTx/>
              <a:buFont typeface="Arial" panose="020B0604020202020204" pitchFamily="34" charset="0"/>
              <a:buChar char="•"/>
            </a:pPr>
            <a:r>
              <a:rPr lang="fr-CA" sz="1200" dirty="0">
                <a:solidFill>
                  <a:srgbClr val="003846"/>
                </a:solidFill>
                <a:latin typeface="Sun Life New Text" pitchFamily="2" charset="77"/>
              </a:rPr>
              <a:t>Assurez-vous d’abord d’avoir</a:t>
            </a:r>
            <a:br>
              <a:rPr lang="fr-CA" sz="1200" dirty="0">
                <a:solidFill>
                  <a:srgbClr val="003846"/>
                </a:solidFill>
                <a:latin typeface="Sun Life New Text" pitchFamily="2" charset="77"/>
              </a:rPr>
            </a:br>
            <a:r>
              <a:rPr lang="fr-CA" sz="1200" dirty="0">
                <a:solidFill>
                  <a:srgbClr val="003846"/>
                </a:solidFill>
                <a:latin typeface="Sun Life New Text" pitchFamily="2" charset="77"/>
              </a:rPr>
              <a:t>une couverture adéquate</a:t>
            </a:r>
          </a:p>
          <a:p>
            <a:pPr marL="177800" lvl="1" indent="-177800" defTabSz="685800" fontAlgn="t">
              <a:spcAft>
                <a:spcPts val="1200"/>
              </a:spcAft>
              <a:buClr>
                <a:schemeClr val="tx2"/>
              </a:buClr>
              <a:buSzTx/>
              <a:buFont typeface="Arial" panose="020B0604020202020204" pitchFamily="34" charset="0"/>
              <a:buChar char="•"/>
            </a:pPr>
            <a:r>
              <a:rPr lang="fr-CA" sz="1200" dirty="0">
                <a:solidFill>
                  <a:srgbClr val="003846"/>
                </a:solidFill>
                <a:latin typeface="Sun Life New Text" pitchFamily="2" charset="77"/>
              </a:rPr>
              <a:t>Vous devrez donner votre consentement pour les propositions d’assurance concernant vos enfants</a:t>
            </a:r>
          </a:p>
          <a:p>
            <a:pPr marL="177800" lvl="1" indent="-177800" defTabSz="685800" fontAlgn="t">
              <a:spcAft>
                <a:spcPts val="1200"/>
              </a:spcAft>
              <a:buClr>
                <a:schemeClr val="tx2"/>
              </a:buClr>
              <a:buSzTx/>
              <a:buFont typeface="Arial" panose="020B0604020202020204" pitchFamily="34" charset="0"/>
              <a:buChar char="•"/>
            </a:pPr>
            <a:r>
              <a:rPr lang="fr-CA" sz="1200" dirty="0">
                <a:solidFill>
                  <a:srgbClr val="003846"/>
                </a:solidFill>
                <a:latin typeface="Sun Life New Text" pitchFamily="2" charset="77"/>
              </a:rPr>
              <a:t>Le montant d’assurance doit être le même pour chaque enfant</a:t>
            </a:r>
          </a:p>
        </p:txBody>
      </p:sp>
    </p:spTree>
    <p:extLst>
      <p:ext uri="{BB962C8B-B14F-4D97-AF65-F5344CB8AC3E}">
        <p14:creationId xmlns:p14="http://schemas.microsoft.com/office/powerpoint/2010/main" val="300051482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15">
            <a:extLst>
              <a:ext uri="{FF2B5EF4-FFF2-40B4-BE49-F238E27FC236}">
                <a16:creationId xmlns:a16="http://schemas.microsoft.com/office/drawing/2014/main" id="{1848EA55-40DB-B9BB-644F-B7BB79F2D19B}"/>
              </a:ext>
            </a:extLst>
          </p:cNvPr>
          <p:cNvSpPr>
            <a:spLocks noGrp="1"/>
          </p:cNvSpPr>
          <p:nvPr>
            <p:ph type="ftr" sz="quarter" idx="11"/>
            <p:custDataLst>
              <p:tags r:id="rId1"/>
            </p:custDataLst>
          </p:nvPr>
        </p:nvSpPr>
        <p:spPr>
          <a:xfrm>
            <a:off x="828495" y="4948237"/>
            <a:ext cx="3431448" cy="232891"/>
          </a:xfrm>
        </p:spPr>
        <p:txBody>
          <a:bodyPr/>
          <a:lstStyle/>
          <a:p>
            <a:pPr marL="0" algn="l" defTabSz="457200" rtl="0" eaLnBrk="1" latinLnBrk="0" hangingPunct="1"/>
            <a:r>
              <a:rPr lang="fr-CA" dirty="0"/>
              <a:t>– Vie Protection </a:t>
            </a:r>
            <a:r>
              <a:rPr lang="fr-CA" sz="600" b="0" i="0" dirty="0">
                <a:solidFill>
                  <a:schemeClr val="tx1"/>
                </a:solidFill>
                <a:latin typeface="Sun Life New Text" pitchFamily="2" charset="77"/>
                <a:ea typeface="+mn-ea"/>
                <a:cs typeface="+mn-cs"/>
              </a:rPr>
              <a:t>Sun Life avec participation II </a:t>
            </a:r>
            <a:r>
              <a:rPr lang="fr-CA" dirty="0"/>
              <a:t>– Une solution d’assurance pour les enfants</a:t>
            </a:r>
          </a:p>
        </p:txBody>
      </p:sp>
      <p:sp>
        <p:nvSpPr>
          <p:cNvPr id="15" name="Slide Number Placeholder 14">
            <a:extLst>
              <a:ext uri="{FF2B5EF4-FFF2-40B4-BE49-F238E27FC236}">
                <a16:creationId xmlns:a16="http://schemas.microsoft.com/office/drawing/2014/main" id="{1CF6A20F-B371-ACE9-60A9-B5307684DECF}"/>
              </a:ext>
            </a:extLst>
          </p:cNvPr>
          <p:cNvSpPr>
            <a:spLocks noGrp="1"/>
          </p:cNvSpPr>
          <p:nvPr>
            <p:ph type="sldNum" sz="quarter" idx="12"/>
            <p:custDataLst>
              <p:tags r:id="rId2"/>
            </p:custDataLst>
          </p:nvPr>
        </p:nvSpPr>
        <p:spPr/>
        <p:txBody>
          <a:bodyPr/>
          <a:lstStyle/>
          <a:p>
            <a:fld id="{9FA635D2-B142-BE49-AECA-6169441F1F99}" type="slidenum">
              <a:rPr lang="en-US" smtClean="0"/>
              <a:t>19</a:t>
            </a:fld>
            <a:endParaRPr lang="en-US" dirty="0"/>
          </a:p>
        </p:txBody>
      </p:sp>
      <p:sp>
        <p:nvSpPr>
          <p:cNvPr id="80" name="Rectangle 79">
            <a:extLst>
              <a:ext uri="{FF2B5EF4-FFF2-40B4-BE49-F238E27FC236}">
                <a16:creationId xmlns:a16="http://schemas.microsoft.com/office/drawing/2014/main" id="{DD2883F3-126D-D80D-D7C0-2C637744E24B}"/>
              </a:ext>
            </a:extLst>
          </p:cNvPr>
          <p:cNvSpPr/>
          <p:nvPr>
            <p:custDataLst>
              <p:tags r:id="rId3"/>
            </p:custDataLst>
          </p:nvPr>
        </p:nvSpPr>
        <p:spPr>
          <a:xfrm>
            <a:off x="215900" y="3435350"/>
            <a:ext cx="2843213" cy="15128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un Life New Text" pitchFamily="2" charset="77"/>
            </a:endParaRPr>
          </a:p>
        </p:txBody>
      </p:sp>
      <p:sp>
        <p:nvSpPr>
          <p:cNvPr id="81" name="Rectangle 80">
            <a:extLst>
              <a:ext uri="{FF2B5EF4-FFF2-40B4-BE49-F238E27FC236}">
                <a16:creationId xmlns:a16="http://schemas.microsoft.com/office/drawing/2014/main" id="{D9A2D180-5FE5-8119-6948-780CEFE58F0A}"/>
              </a:ext>
            </a:extLst>
          </p:cNvPr>
          <p:cNvSpPr/>
          <p:nvPr>
            <p:custDataLst>
              <p:tags r:id="rId4"/>
            </p:custDataLst>
          </p:nvPr>
        </p:nvSpPr>
        <p:spPr>
          <a:xfrm>
            <a:off x="3167064" y="3435350"/>
            <a:ext cx="2809874" cy="15128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un Life New Text" pitchFamily="2" charset="77"/>
            </a:endParaRPr>
          </a:p>
        </p:txBody>
      </p:sp>
      <p:sp>
        <p:nvSpPr>
          <p:cNvPr id="83" name="Rectangle 82">
            <a:extLst>
              <a:ext uri="{FF2B5EF4-FFF2-40B4-BE49-F238E27FC236}">
                <a16:creationId xmlns:a16="http://schemas.microsoft.com/office/drawing/2014/main" id="{A958C018-EB28-0EA9-CBCE-EF7B1E785CB9}"/>
              </a:ext>
            </a:extLst>
          </p:cNvPr>
          <p:cNvSpPr/>
          <p:nvPr>
            <p:custDataLst>
              <p:tags r:id="rId5"/>
            </p:custDataLst>
          </p:nvPr>
        </p:nvSpPr>
        <p:spPr>
          <a:xfrm>
            <a:off x="6084888" y="3435350"/>
            <a:ext cx="2843211" cy="1512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un Life New Text" pitchFamily="2" charset="77"/>
            </a:endParaRPr>
          </a:p>
        </p:txBody>
      </p:sp>
      <p:pic>
        <p:nvPicPr>
          <p:cNvPr id="92" name="Picture Placeholder 28">
            <a:extLst>
              <a:ext uri="{FF2B5EF4-FFF2-40B4-BE49-F238E27FC236}">
                <a16:creationId xmlns:a16="http://schemas.microsoft.com/office/drawing/2014/main" id="{DBDEADFC-02F5-6F8C-0F98-388063CB6914}"/>
              </a:ext>
            </a:extLst>
          </p:cNvPr>
          <p:cNvPicPr>
            <a:picLocks noChangeAspect="1"/>
          </p:cNvPicPr>
          <p:nvPr>
            <p:custDataLst>
              <p:tags r:id="rId6"/>
            </p:custDataLst>
          </p:nvPr>
        </p:nvPicPr>
        <p:blipFill>
          <a:blip r:embed="rId17">
            <a:extLst>
              <a:ext uri="{28A0092B-C50C-407E-A947-70E740481C1C}">
                <a14:useLocalDpi xmlns:a14="http://schemas.microsoft.com/office/drawing/2010/main"/>
              </a:ext>
            </a:extLst>
          </a:blip>
          <a:stretch>
            <a:fillRect/>
          </a:stretch>
        </p:blipFill>
        <p:spPr>
          <a:xfrm>
            <a:off x="215901" y="204788"/>
            <a:ext cx="8711038" cy="3123298"/>
          </a:xfrm>
          <a:prstGeom prst="rect">
            <a:avLst/>
          </a:prstGeom>
        </p:spPr>
      </p:pic>
      <p:sp>
        <p:nvSpPr>
          <p:cNvPr id="93" name="Text Placeholder 2">
            <a:extLst>
              <a:ext uri="{FF2B5EF4-FFF2-40B4-BE49-F238E27FC236}">
                <a16:creationId xmlns:a16="http://schemas.microsoft.com/office/drawing/2014/main" id="{54897828-F2A2-8AAF-8CDD-28125CF85C67}"/>
              </a:ext>
            </a:extLst>
          </p:cNvPr>
          <p:cNvSpPr txBox="1"/>
          <p:nvPr>
            <p:custDataLst>
              <p:tags r:id="rId7"/>
            </p:custDataLst>
          </p:nvPr>
        </p:nvSpPr>
        <p:spPr>
          <a:xfrm>
            <a:off x="395288" y="2749512"/>
            <a:ext cx="6337300" cy="397202"/>
          </a:xfrm>
          <a:prstGeom prst="rect">
            <a:avLst/>
          </a:prstGeom>
        </p:spPr>
        <p:txBody>
          <a:bodyPr lIns="0" tIns="0" rIns="0" bIns="0" anchor="t" anchorCtr="0"/>
          <a:lstStyle>
            <a:lvl1pPr marL="171450" indent="-171450" algn="l" defTabSz="685800" rtl="0" eaLnBrk="1" latinLnBrk="0" hangingPunct="1">
              <a:lnSpc>
                <a:spcPct val="114000"/>
              </a:lnSpc>
              <a:spcBef>
                <a:spcPts val="750"/>
              </a:spcBef>
              <a:buFont typeface="Arial" panose="020B0604020202020204" pitchFamily="34" charset="0"/>
              <a:buChar char="•"/>
              <a:defRPr sz="2100" kern="1200">
                <a:solidFill>
                  <a:schemeClr val="tx2"/>
                </a:solidFill>
                <a:latin typeface="+mn-lt"/>
                <a:ea typeface="+mn-ea"/>
                <a:cs typeface="+mn-cs"/>
              </a:defRPr>
            </a:lvl1pPr>
            <a:lvl2pPr marL="514350" indent="-171450" algn="l" defTabSz="685800" rtl="0" eaLnBrk="1" latinLnBrk="0" hangingPunct="1">
              <a:lnSpc>
                <a:spcPct val="114000"/>
              </a:lnSpc>
              <a:spcBef>
                <a:spcPts val="375"/>
              </a:spcBef>
              <a:buFont typeface="Arial" panose="020B0604020202020204" pitchFamily="34" charset="0"/>
              <a:buChar char="•"/>
              <a:defRPr sz="1800" kern="1200">
                <a:solidFill>
                  <a:schemeClr val="tx2"/>
                </a:solidFill>
                <a:latin typeface="+mn-lt"/>
                <a:ea typeface="+mn-ea"/>
                <a:cs typeface="+mn-cs"/>
              </a:defRPr>
            </a:lvl2pPr>
            <a:lvl3pPr marL="857250" indent="-171450" algn="l" defTabSz="685800" rtl="0" eaLnBrk="1" latinLnBrk="0" hangingPunct="1">
              <a:lnSpc>
                <a:spcPct val="114000"/>
              </a:lnSpc>
              <a:spcBef>
                <a:spcPts val="375"/>
              </a:spcBef>
              <a:buFont typeface="Arial" panose="020B0604020202020204" pitchFamily="34" charset="0"/>
              <a:buChar char="•"/>
              <a:defRPr sz="1500" kern="1200">
                <a:solidFill>
                  <a:schemeClr val="tx2"/>
                </a:solidFill>
                <a:latin typeface="+mn-lt"/>
                <a:ea typeface="+mn-ea"/>
                <a:cs typeface="+mn-cs"/>
              </a:defRPr>
            </a:lvl3pPr>
            <a:lvl4pPr marL="1200150" indent="-171450" algn="l" defTabSz="685800" rtl="0" eaLnBrk="1" latinLnBrk="0" hangingPunct="1">
              <a:lnSpc>
                <a:spcPct val="114000"/>
              </a:lnSpc>
              <a:spcBef>
                <a:spcPts val="375"/>
              </a:spcBef>
              <a:buFont typeface="Arial" panose="020B0604020202020204" pitchFamily="34" charset="0"/>
              <a:buChar char="•"/>
              <a:defRPr sz="1350" kern="1200">
                <a:solidFill>
                  <a:schemeClr val="tx2"/>
                </a:solidFill>
                <a:latin typeface="+mn-lt"/>
                <a:ea typeface="+mn-ea"/>
                <a:cs typeface="+mn-cs"/>
              </a:defRPr>
            </a:lvl4pPr>
            <a:lvl5pPr marL="1543050" indent="-171450" algn="l" defTabSz="685800" rtl="0" eaLnBrk="1" latinLnBrk="0" hangingPunct="1">
              <a:lnSpc>
                <a:spcPct val="114000"/>
              </a:lnSpc>
              <a:spcBef>
                <a:spcPts val="375"/>
              </a:spcBef>
              <a:buFont typeface="Arial" panose="020B0604020202020204" pitchFamily="34" charset="0"/>
              <a:buChar char="•"/>
              <a:defRPr sz="135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CA" sz="2400" dirty="0">
                <a:solidFill>
                  <a:schemeClr val="bg1"/>
                </a:solidFill>
                <a:latin typeface="Sun Life New Display" pitchFamily="2" charset="77"/>
              </a:rPr>
              <a:t>Conclusion</a:t>
            </a:r>
          </a:p>
        </p:txBody>
      </p:sp>
      <p:sp>
        <p:nvSpPr>
          <p:cNvPr id="94" name="TextBox 93">
            <a:extLst>
              <a:ext uri="{FF2B5EF4-FFF2-40B4-BE49-F238E27FC236}">
                <a16:creationId xmlns:a16="http://schemas.microsoft.com/office/drawing/2014/main" id="{31729AC0-C3C0-701B-2EC9-0BE02B522155}"/>
              </a:ext>
            </a:extLst>
          </p:cNvPr>
          <p:cNvSpPr txBox="1"/>
          <p:nvPr>
            <p:custDataLst>
              <p:tags r:id="rId8"/>
            </p:custDataLst>
          </p:nvPr>
        </p:nvSpPr>
        <p:spPr>
          <a:xfrm>
            <a:off x="395288" y="374650"/>
            <a:ext cx="3998912" cy="397202"/>
          </a:xfrm>
          <a:prstGeom prst="rect">
            <a:avLst/>
          </a:prstGeom>
          <a:noFill/>
        </p:spPr>
        <p:txBody>
          <a:bodyPr wrap="square" lIns="0" tIns="0" rIns="0" bIns="0" rtlCol="0">
            <a:noAutofit/>
          </a:bodyPr>
          <a:lstStyle/>
          <a:p>
            <a:r>
              <a:rPr lang="fr-CA" sz="1000" dirty="0">
                <a:solidFill>
                  <a:schemeClr val="bg1"/>
                </a:solidFill>
                <a:latin typeface="Sun Life New Display" pitchFamily="2" charset="77"/>
              </a:rPr>
              <a:t>03 – Facteurs à considérer au moment de la planification</a:t>
            </a:r>
          </a:p>
        </p:txBody>
      </p:sp>
      <p:sp>
        <p:nvSpPr>
          <p:cNvPr id="7" name="Text Placeholder 1">
            <a:extLst>
              <a:ext uri="{FF2B5EF4-FFF2-40B4-BE49-F238E27FC236}">
                <a16:creationId xmlns:a16="http://schemas.microsoft.com/office/drawing/2014/main" id="{71B32ACD-C162-2752-1030-AF5A5DA13EA3}"/>
              </a:ext>
            </a:extLst>
          </p:cNvPr>
          <p:cNvSpPr txBox="1"/>
          <p:nvPr>
            <p:custDataLst>
              <p:tags r:id="rId9"/>
            </p:custDataLst>
          </p:nvPr>
        </p:nvSpPr>
        <p:spPr>
          <a:xfrm>
            <a:off x="337279" y="3668241"/>
            <a:ext cx="2639574" cy="140525"/>
          </a:xfrm>
          <a:prstGeom prst="rect">
            <a:avLst/>
          </a:prstGeom>
        </p:spPr>
        <p:txBody>
          <a:bodyPr lIns="0" tIns="0" rIns="0" bIns="0"/>
          <a:lstStyle>
            <a:lvl1pPr marL="171450" indent="-171450" algn="l" defTabSz="685800" rtl="0" eaLnBrk="1" latinLnBrk="0" hangingPunct="1">
              <a:lnSpc>
                <a:spcPct val="114000"/>
              </a:lnSpc>
              <a:spcBef>
                <a:spcPts val="750"/>
              </a:spcBef>
              <a:buFont typeface="Arial" panose="020B0604020202020204" pitchFamily="34" charset="0"/>
              <a:buChar char="•"/>
              <a:defRPr sz="2100" b="0" i="0" kern="1200">
                <a:solidFill>
                  <a:schemeClr val="tx2"/>
                </a:solidFill>
                <a:latin typeface="Sun Life New Text" pitchFamily="2" charset="77"/>
                <a:ea typeface="+mn-ea"/>
                <a:cs typeface="+mn-cs"/>
              </a:defRPr>
            </a:lvl1pPr>
            <a:lvl2pPr marL="514350" indent="-171450" algn="l" defTabSz="685800" rtl="0" eaLnBrk="1" latinLnBrk="0" hangingPunct="1">
              <a:lnSpc>
                <a:spcPct val="114000"/>
              </a:lnSpc>
              <a:spcBef>
                <a:spcPts val="375"/>
              </a:spcBef>
              <a:buFont typeface="Arial" panose="020B0604020202020204" pitchFamily="34" charset="0"/>
              <a:buChar char="•"/>
              <a:defRPr sz="1800" b="0" i="0" kern="1200">
                <a:solidFill>
                  <a:schemeClr val="tx2"/>
                </a:solidFill>
                <a:latin typeface="Sun Life New Text" pitchFamily="2" charset="77"/>
                <a:ea typeface="+mn-ea"/>
                <a:cs typeface="+mn-cs"/>
              </a:defRPr>
            </a:lvl2pPr>
            <a:lvl3pPr marL="857250" indent="-171450" algn="l" defTabSz="685800" rtl="0" eaLnBrk="1" latinLnBrk="0" hangingPunct="1">
              <a:lnSpc>
                <a:spcPct val="114000"/>
              </a:lnSpc>
              <a:spcBef>
                <a:spcPts val="375"/>
              </a:spcBef>
              <a:buFont typeface="Arial" panose="020B0604020202020204" pitchFamily="34" charset="0"/>
              <a:buChar char="•"/>
              <a:defRPr sz="1500" b="0" i="0" kern="1200">
                <a:solidFill>
                  <a:schemeClr val="tx2"/>
                </a:solidFill>
                <a:latin typeface="Sun Life New Text" pitchFamily="2" charset="77"/>
                <a:ea typeface="+mn-ea"/>
                <a:cs typeface="+mn-cs"/>
              </a:defRPr>
            </a:lvl3pPr>
            <a:lvl4pPr marL="1200150" indent="-171450" algn="l" defTabSz="685800" rtl="0" eaLnBrk="1" latinLnBrk="0" hangingPunct="1">
              <a:lnSpc>
                <a:spcPct val="114000"/>
              </a:lnSpc>
              <a:spcBef>
                <a:spcPts val="375"/>
              </a:spcBef>
              <a:buFont typeface="Arial" panose="020B0604020202020204" pitchFamily="34" charset="0"/>
              <a:buChar char="•"/>
              <a:defRPr sz="1350" b="0" i="0" kern="1200">
                <a:solidFill>
                  <a:schemeClr val="tx2"/>
                </a:solidFill>
                <a:latin typeface="Sun Life New Text" pitchFamily="2" charset="77"/>
                <a:ea typeface="+mn-ea"/>
                <a:cs typeface="+mn-cs"/>
              </a:defRPr>
            </a:lvl4pPr>
            <a:lvl5pPr marL="1543050" indent="-171450" algn="l" defTabSz="685800" rtl="0" eaLnBrk="1" latinLnBrk="0" hangingPunct="1">
              <a:lnSpc>
                <a:spcPct val="114000"/>
              </a:lnSpc>
              <a:spcBef>
                <a:spcPts val="375"/>
              </a:spcBef>
              <a:buFont typeface="Arial" panose="020B0604020202020204" pitchFamily="34" charset="0"/>
              <a:buChar char="•"/>
              <a:defRPr sz="1350" b="0" i="0" kern="1200">
                <a:solidFill>
                  <a:schemeClr val="tx2"/>
                </a:solidFill>
                <a:latin typeface="Sun Life New Text"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CA" sz="1400" b="1" dirty="0">
                <a:solidFill>
                  <a:schemeClr val="tx1"/>
                </a:solidFill>
              </a:rPr>
              <a:t>Pourquoi assurer les enfants?</a:t>
            </a:r>
          </a:p>
        </p:txBody>
      </p:sp>
      <p:sp>
        <p:nvSpPr>
          <p:cNvPr id="8" name="Text Placeholder 47">
            <a:extLst>
              <a:ext uri="{FF2B5EF4-FFF2-40B4-BE49-F238E27FC236}">
                <a16:creationId xmlns:a16="http://schemas.microsoft.com/office/drawing/2014/main" id="{EF8B31FC-AC0A-A3EC-B102-70E1FEB4D788}"/>
              </a:ext>
            </a:extLst>
          </p:cNvPr>
          <p:cNvSpPr txBox="1"/>
          <p:nvPr>
            <p:custDataLst>
              <p:tags r:id="rId10"/>
            </p:custDataLst>
          </p:nvPr>
        </p:nvSpPr>
        <p:spPr>
          <a:xfrm>
            <a:off x="337278" y="4011759"/>
            <a:ext cx="2345631" cy="826063"/>
          </a:xfrm>
          <a:prstGeom prst="rect">
            <a:avLst/>
          </a:prstGeom>
        </p:spPr>
        <p:txBody>
          <a:bodyPr lIns="0" tIns="0" rIns="0" bIns="0"/>
          <a:lstStyle>
            <a:lvl1pPr marL="171450" indent="-171450" algn="l" defTabSz="685800" rtl="0" eaLnBrk="1" latinLnBrk="0" hangingPunct="1">
              <a:lnSpc>
                <a:spcPct val="114000"/>
              </a:lnSpc>
              <a:spcBef>
                <a:spcPts val="750"/>
              </a:spcBef>
              <a:buFont typeface="Arial" panose="020B0604020202020204" pitchFamily="34" charset="0"/>
              <a:buChar char="•"/>
              <a:defRPr sz="2100" b="0" i="0" kern="1200">
                <a:solidFill>
                  <a:schemeClr val="tx2"/>
                </a:solidFill>
                <a:latin typeface="Sun Life New Text" pitchFamily="2" charset="77"/>
                <a:ea typeface="+mn-ea"/>
                <a:cs typeface="+mn-cs"/>
              </a:defRPr>
            </a:lvl1pPr>
            <a:lvl2pPr marL="514350" indent="-171450" algn="l" defTabSz="685800" rtl="0" eaLnBrk="1" latinLnBrk="0" hangingPunct="1">
              <a:lnSpc>
                <a:spcPct val="114000"/>
              </a:lnSpc>
              <a:spcBef>
                <a:spcPts val="375"/>
              </a:spcBef>
              <a:buFont typeface="Arial" panose="020B0604020202020204" pitchFamily="34" charset="0"/>
              <a:buChar char="•"/>
              <a:defRPr sz="1800" b="0" i="0" kern="1200">
                <a:solidFill>
                  <a:schemeClr val="tx2"/>
                </a:solidFill>
                <a:latin typeface="Sun Life New Text" pitchFamily="2" charset="77"/>
                <a:ea typeface="+mn-ea"/>
                <a:cs typeface="+mn-cs"/>
              </a:defRPr>
            </a:lvl2pPr>
            <a:lvl3pPr marL="857250" indent="-171450" algn="l" defTabSz="685800" rtl="0" eaLnBrk="1" latinLnBrk="0" hangingPunct="1">
              <a:lnSpc>
                <a:spcPct val="114000"/>
              </a:lnSpc>
              <a:spcBef>
                <a:spcPts val="375"/>
              </a:spcBef>
              <a:buFont typeface="Arial" panose="020B0604020202020204" pitchFamily="34" charset="0"/>
              <a:buChar char="•"/>
              <a:defRPr sz="1500" b="0" i="0" kern="1200">
                <a:solidFill>
                  <a:schemeClr val="tx2"/>
                </a:solidFill>
                <a:latin typeface="Sun Life New Text" pitchFamily="2" charset="77"/>
                <a:ea typeface="+mn-ea"/>
                <a:cs typeface="+mn-cs"/>
              </a:defRPr>
            </a:lvl3pPr>
            <a:lvl4pPr marL="1200150" indent="-171450" algn="l" defTabSz="685800" rtl="0" eaLnBrk="1" latinLnBrk="0" hangingPunct="1">
              <a:lnSpc>
                <a:spcPct val="114000"/>
              </a:lnSpc>
              <a:spcBef>
                <a:spcPts val="375"/>
              </a:spcBef>
              <a:buFont typeface="Arial" panose="020B0604020202020204" pitchFamily="34" charset="0"/>
              <a:buChar char="•"/>
              <a:defRPr sz="1350" b="0" i="0" kern="1200">
                <a:solidFill>
                  <a:schemeClr val="tx2"/>
                </a:solidFill>
                <a:latin typeface="Sun Life New Text" pitchFamily="2" charset="77"/>
                <a:ea typeface="+mn-ea"/>
                <a:cs typeface="+mn-cs"/>
              </a:defRPr>
            </a:lvl4pPr>
            <a:lvl5pPr marL="1543050" indent="-171450" algn="l" defTabSz="685800" rtl="0" eaLnBrk="1" latinLnBrk="0" hangingPunct="1">
              <a:lnSpc>
                <a:spcPct val="114000"/>
              </a:lnSpc>
              <a:spcBef>
                <a:spcPts val="375"/>
              </a:spcBef>
              <a:buFont typeface="Arial" panose="020B0604020202020204" pitchFamily="34" charset="0"/>
              <a:buChar char="•"/>
              <a:defRPr sz="1350" b="0" i="0" kern="1200">
                <a:solidFill>
                  <a:schemeClr val="tx2"/>
                </a:solidFill>
                <a:latin typeface="Sun Life New Text"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CA" sz="1200" dirty="0">
                <a:solidFill>
                  <a:schemeClr val="tx1"/>
                </a:solidFill>
              </a:rPr>
              <a:t>Il y a de nombreux avantages à obtenir une protection à un jeune âge</a:t>
            </a:r>
          </a:p>
        </p:txBody>
      </p:sp>
      <p:sp>
        <p:nvSpPr>
          <p:cNvPr id="9" name="Text Placeholder 1">
            <a:extLst>
              <a:ext uri="{FF2B5EF4-FFF2-40B4-BE49-F238E27FC236}">
                <a16:creationId xmlns:a16="http://schemas.microsoft.com/office/drawing/2014/main" id="{C7AACEA5-5671-3BB9-D381-BEB010A57A12}"/>
              </a:ext>
            </a:extLst>
          </p:cNvPr>
          <p:cNvSpPr txBox="1"/>
          <p:nvPr>
            <p:custDataLst>
              <p:tags r:id="rId11"/>
            </p:custDataLst>
          </p:nvPr>
        </p:nvSpPr>
        <p:spPr>
          <a:xfrm>
            <a:off x="3317544" y="3668241"/>
            <a:ext cx="2219097" cy="140525"/>
          </a:xfrm>
          <a:prstGeom prst="rect">
            <a:avLst/>
          </a:prstGeom>
        </p:spPr>
        <p:txBody>
          <a:bodyPr lIns="0" tIns="0" rIns="0" bIns="0"/>
          <a:lstStyle>
            <a:lvl1pPr marL="171450" indent="-171450" algn="l" defTabSz="685800" rtl="0" eaLnBrk="1" latinLnBrk="0" hangingPunct="1">
              <a:lnSpc>
                <a:spcPct val="114000"/>
              </a:lnSpc>
              <a:spcBef>
                <a:spcPts val="750"/>
              </a:spcBef>
              <a:buFont typeface="Arial" panose="020B0604020202020204" pitchFamily="34" charset="0"/>
              <a:buChar char="•"/>
              <a:defRPr sz="2100" b="0" i="0" kern="1200">
                <a:solidFill>
                  <a:schemeClr val="tx2"/>
                </a:solidFill>
                <a:latin typeface="Sun Life New Text" pitchFamily="2" charset="77"/>
                <a:ea typeface="+mn-ea"/>
                <a:cs typeface="+mn-cs"/>
              </a:defRPr>
            </a:lvl1pPr>
            <a:lvl2pPr marL="514350" indent="-171450" algn="l" defTabSz="685800" rtl="0" eaLnBrk="1" latinLnBrk="0" hangingPunct="1">
              <a:lnSpc>
                <a:spcPct val="114000"/>
              </a:lnSpc>
              <a:spcBef>
                <a:spcPts val="375"/>
              </a:spcBef>
              <a:buFont typeface="Arial" panose="020B0604020202020204" pitchFamily="34" charset="0"/>
              <a:buChar char="•"/>
              <a:defRPr sz="1800" b="0" i="0" kern="1200">
                <a:solidFill>
                  <a:schemeClr val="tx2"/>
                </a:solidFill>
                <a:latin typeface="Sun Life New Text" pitchFamily="2" charset="77"/>
                <a:ea typeface="+mn-ea"/>
                <a:cs typeface="+mn-cs"/>
              </a:defRPr>
            </a:lvl2pPr>
            <a:lvl3pPr marL="857250" indent="-171450" algn="l" defTabSz="685800" rtl="0" eaLnBrk="1" latinLnBrk="0" hangingPunct="1">
              <a:lnSpc>
                <a:spcPct val="114000"/>
              </a:lnSpc>
              <a:spcBef>
                <a:spcPts val="375"/>
              </a:spcBef>
              <a:buFont typeface="Arial" panose="020B0604020202020204" pitchFamily="34" charset="0"/>
              <a:buChar char="•"/>
              <a:defRPr sz="1500" b="0" i="0" kern="1200">
                <a:solidFill>
                  <a:schemeClr val="tx2"/>
                </a:solidFill>
                <a:latin typeface="Sun Life New Text" pitchFamily="2" charset="77"/>
                <a:ea typeface="+mn-ea"/>
                <a:cs typeface="+mn-cs"/>
              </a:defRPr>
            </a:lvl3pPr>
            <a:lvl4pPr marL="1200150" indent="-171450" algn="l" defTabSz="685800" rtl="0" eaLnBrk="1" latinLnBrk="0" hangingPunct="1">
              <a:lnSpc>
                <a:spcPct val="114000"/>
              </a:lnSpc>
              <a:spcBef>
                <a:spcPts val="375"/>
              </a:spcBef>
              <a:buFont typeface="Arial" panose="020B0604020202020204" pitchFamily="34" charset="0"/>
              <a:buChar char="•"/>
              <a:defRPr sz="1350" b="0" i="0" kern="1200">
                <a:solidFill>
                  <a:schemeClr val="tx2"/>
                </a:solidFill>
                <a:latin typeface="Sun Life New Text" pitchFamily="2" charset="77"/>
                <a:ea typeface="+mn-ea"/>
                <a:cs typeface="+mn-cs"/>
              </a:defRPr>
            </a:lvl4pPr>
            <a:lvl5pPr marL="1543050" indent="-171450" algn="l" defTabSz="685800" rtl="0" eaLnBrk="1" latinLnBrk="0" hangingPunct="1">
              <a:lnSpc>
                <a:spcPct val="114000"/>
              </a:lnSpc>
              <a:spcBef>
                <a:spcPts val="375"/>
              </a:spcBef>
              <a:buFont typeface="Arial" panose="020B0604020202020204" pitchFamily="34" charset="0"/>
              <a:buChar char="•"/>
              <a:defRPr sz="1350" b="0" i="0" kern="1200">
                <a:solidFill>
                  <a:schemeClr val="tx2"/>
                </a:solidFill>
                <a:latin typeface="Sun Life New Text"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685800">
              <a:lnSpc>
                <a:spcPct val="114000"/>
              </a:lnSpc>
              <a:spcBef>
                <a:spcPts val="750"/>
              </a:spcBef>
              <a:buNone/>
            </a:pPr>
            <a:r>
              <a:rPr lang="fr-CA" sz="1400" b="1" dirty="0">
                <a:solidFill>
                  <a:schemeClr val="tx1"/>
                </a:solidFill>
                <a:latin typeface="Sun Life New Text" pitchFamily="2" charset="77"/>
              </a:rPr>
              <a:t>Pourquoi la Vie Protection Sun Life avec participation II?</a:t>
            </a:r>
          </a:p>
        </p:txBody>
      </p:sp>
      <p:sp>
        <p:nvSpPr>
          <p:cNvPr id="10" name="Text Placeholder 47">
            <a:extLst>
              <a:ext uri="{FF2B5EF4-FFF2-40B4-BE49-F238E27FC236}">
                <a16:creationId xmlns:a16="http://schemas.microsoft.com/office/drawing/2014/main" id="{5C73027B-662F-1068-4580-8F1976514C39}"/>
              </a:ext>
            </a:extLst>
          </p:cNvPr>
          <p:cNvSpPr txBox="1"/>
          <p:nvPr>
            <p:custDataLst>
              <p:tags r:id="rId12"/>
            </p:custDataLst>
          </p:nvPr>
        </p:nvSpPr>
        <p:spPr>
          <a:xfrm>
            <a:off x="3317544" y="4416092"/>
            <a:ext cx="2431322" cy="826063"/>
          </a:xfrm>
          <a:prstGeom prst="rect">
            <a:avLst/>
          </a:prstGeom>
        </p:spPr>
        <p:txBody>
          <a:bodyPr lIns="0" tIns="0" rIns="0" bIns="0"/>
          <a:lstStyle>
            <a:lvl1pPr marL="171450" indent="-171450" algn="l" defTabSz="685800" rtl="0" eaLnBrk="1" latinLnBrk="0" hangingPunct="1">
              <a:lnSpc>
                <a:spcPct val="114000"/>
              </a:lnSpc>
              <a:spcBef>
                <a:spcPts val="750"/>
              </a:spcBef>
              <a:buFont typeface="Arial" panose="020B0604020202020204" pitchFamily="34" charset="0"/>
              <a:buChar char="•"/>
              <a:defRPr sz="2100" b="0" i="0" kern="1200">
                <a:solidFill>
                  <a:schemeClr val="tx2"/>
                </a:solidFill>
                <a:latin typeface="Sun Life New Text" pitchFamily="2" charset="77"/>
                <a:ea typeface="+mn-ea"/>
                <a:cs typeface="+mn-cs"/>
              </a:defRPr>
            </a:lvl1pPr>
            <a:lvl2pPr marL="514350" indent="-171450" algn="l" defTabSz="685800" rtl="0" eaLnBrk="1" latinLnBrk="0" hangingPunct="1">
              <a:lnSpc>
                <a:spcPct val="114000"/>
              </a:lnSpc>
              <a:spcBef>
                <a:spcPts val="375"/>
              </a:spcBef>
              <a:buFont typeface="Arial" panose="020B0604020202020204" pitchFamily="34" charset="0"/>
              <a:buChar char="•"/>
              <a:defRPr sz="1800" b="0" i="0" kern="1200">
                <a:solidFill>
                  <a:schemeClr val="tx2"/>
                </a:solidFill>
                <a:latin typeface="Sun Life New Text" pitchFamily="2" charset="77"/>
                <a:ea typeface="+mn-ea"/>
                <a:cs typeface="+mn-cs"/>
              </a:defRPr>
            </a:lvl2pPr>
            <a:lvl3pPr marL="857250" indent="-171450" algn="l" defTabSz="685800" rtl="0" eaLnBrk="1" latinLnBrk="0" hangingPunct="1">
              <a:lnSpc>
                <a:spcPct val="114000"/>
              </a:lnSpc>
              <a:spcBef>
                <a:spcPts val="375"/>
              </a:spcBef>
              <a:buFont typeface="Arial" panose="020B0604020202020204" pitchFamily="34" charset="0"/>
              <a:buChar char="•"/>
              <a:defRPr sz="1500" b="0" i="0" kern="1200">
                <a:solidFill>
                  <a:schemeClr val="tx2"/>
                </a:solidFill>
                <a:latin typeface="Sun Life New Text" pitchFamily="2" charset="77"/>
                <a:ea typeface="+mn-ea"/>
                <a:cs typeface="+mn-cs"/>
              </a:defRPr>
            </a:lvl3pPr>
            <a:lvl4pPr marL="1200150" indent="-171450" algn="l" defTabSz="685800" rtl="0" eaLnBrk="1" latinLnBrk="0" hangingPunct="1">
              <a:lnSpc>
                <a:spcPct val="114000"/>
              </a:lnSpc>
              <a:spcBef>
                <a:spcPts val="375"/>
              </a:spcBef>
              <a:buFont typeface="Arial" panose="020B0604020202020204" pitchFamily="34" charset="0"/>
              <a:buChar char="•"/>
              <a:defRPr sz="1350" b="0" i="0" kern="1200">
                <a:solidFill>
                  <a:schemeClr val="tx2"/>
                </a:solidFill>
                <a:latin typeface="Sun Life New Text" pitchFamily="2" charset="77"/>
                <a:ea typeface="+mn-ea"/>
                <a:cs typeface="+mn-cs"/>
              </a:defRPr>
            </a:lvl4pPr>
            <a:lvl5pPr marL="1543050" indent="-171450" algn="l" defTabSz="685800" rtl="0" eaLnBrk="1" latinLnBrk="0" hangingPunct="1">
              <a:lnSpc>
                <a:spcPct val="114000"/>
              </a:lnSpc>
              <a:spcBef>
                <a:spcPts val="375"/>
              </a:spcBef>
              <a:buFont typeface="Arial" panose="020B0604020202020204" pitchFamily="34" charset="0"/>
              <a:buChar char="•"/>
              <a:defRPr sz="1350" b="0" i="0" kern="1200">
                <a:solidFill>
                  <a:schemeClr val="tx2"/>
                </a:solidFill>
                <a:latin typeface="Sun Life New Text"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CA" sz="1200" dirty="0">
                <a:solidFill>
                  <a:schemeClr val="tx1"/>
                </a:solidFill>
                <a:latin typeface="Sun Life New Text" pitchFamily="2" charset="77"/>
              </a:rPr>
              <a:t>Croissance composée à long terme pour un avenir financier brillant</a:t>
            </a:r>
          </a:p>
        </p:txBody>
      </p:sp>
      <p:sp>
        <p:nvSpPr>
          <p:cNvPr id="11" name="Text Placeholder 1">
            <a:extLst>
              <a:ext uri="{FF2B5EF4-FFF2-40B4-BE49-F238E27FC236}">
                <a16:creationId xmlns:a16="http://schemas.microsoft.com/office/drawing/2014/main" id="{2C8C2136-ABE0-1F0B-1AD3-D750906FBC6A}"/>
              </a:ext>
            </a:extLst>
          </p:cNvPr>
          <p:cNvSpPr txBox="1"/>
          <p:nvPr>
            <p:custDataLst>
              <p:tags r:id="rId13"/>
            </p:custDataLst>
          </p:nvPr>
        </p:nvSpPr>
        <p:spPr>
          <a:xfrm>
            <a:off x="6247009" y="3668241"/>
            <a:ext cx="2340399" cy="233102"/>
          </a:xfrm>
          <a:prstGeom prst="rect">
            <a:avLst/>
          </a:prstGeom>
        </p:spPr>
        <p:txBody>
          <a:bodyPr lIns="0" tIns="0" rIns="0" bIns="0"/>
          <a:lstStyle>
            <a:lvl1pPr marL="171450" indent="-171450" algn="l" defTabSz="685800" rtl="0" eaLnBrk="1" latinLnBrk="0" hangingPunct="1">
              <a:lnSpc>
                <a:spcPct val="114000"/>
              </a:lnSpc>
              <a:spcBef>
                <a:spcPts val="750"/>
              </a:spcBef>
              <a:buFont typeface="Arial" panose="020B0604020202020204" pitchFamily="34" charset="0"/>
              <a:buChar char="•"/>
              <a:defRPr sz="2100" b="0" i="0" kern="1200">
                <a:solidFill>
                  <a:schemeClr val="tx2"/>
                </a:solidFill>
                <a:latin typeface="Sun Life New Text" pitchFamily="2" charset="77"/>
                <a:ea typeface="+mn-ea"/>
                <a:cs typeface="+mn-cs"/>
              </a:defRPr>
            </a:lvl1pPr>
            <a:lvl2pPr marL="514350" indent="-171450" algn="l" defTabSz="685800" rtl="0" eaLnBrk="1" latinLnBrk="0" hangingPunct="1">
              <a:lnSpc>
                <a:spcPct val="114000"/>
              </a:lnSpc>
              <a:spcBef>
                <a:spcPts val="375"/>
              </a:spcBef>
              <a:buFont typeface="Arial" panose="020B0604020202020204" pitchFamily="34" charset="0"/>
              <a:buChar char="•"/>
              <a:defRPr sz="1800" b="0" i="0" kern="1200">
                <a:solidFill>
                  <a:schemeClr val="tx2"/>
                </a:solidFill>
                <a:latin typeface="Sun Life New Text" pitchFamily="2" charset="77"/>
                <a:ea typeface="+mn-ea"/>
                <a:cs typeface="+mn-cs"/>
              </a:defRPr>
            </a:lvl2pPr>
            <a:lvl3pPr marL="857250" indent="-171450" algn="l" defTabSz="685800" rtl="0" eaLnBrk="1" latinLnBrk="0" hangingPunct="1">
              <a:lnSpc>
                <a:spcPct val="114000"/>
              </a:lnSpc>
              <a:spcBef>
                <a:spcPts val="375"/>
              </a:spcBef>
              <a:buFont typeface="Arial" panose="020B0604020202020204" pitchFamily="34" charset="0"/>
              <a:buChar char="•"/>
              <a:defRPr sz="1500" b="0" i="0" kern="1200">
                <a:solidFill>
                  <a:schemeClr val="tx2"/>
                </a:solidFill>
                <a:latin typeface="Sun Life New Text" pitchFamily="2" charset="77"/>
                <a:ea typeface="+mn-ea"/>
                <a:cs typeface="+mn-cs"/>
              </a:defRPr>
            </a:lvl3pPr>
            <a:lvl4pPr marL="1200150" indent="-171450" algn="l" defTabSz="685800" rtl="0" eaLnBrk="1" latinLnBrk="0" hangingPunct="1">
              <a:lnSpc>
                <a:spcPct val="114000"/>
              </a:lnSpc>
              <a:spcBef>
                <a:spcPts val="375"/>
              </a:spcBef>
              <a:buFont typeface="Arial" panose="020B0604020202020204" pitchFamily="34" charset="0"/>
              <a:buChar char="•"/>
              <a:defRPr sz="1350" b="0" i="0" kern="1200">
                <a:solidFill>
                  <a:schemeClr val="tx2"/>
                </a:solidFill>
                <a:latin typeface="Sun Life New Text" pitchFamily="2" charset="77"/>
                <a:ea typeface="+mn-ea"/>
                <a:cs typeface="+mn-cs"/>
              </a:defRPr>
            </a:lvl4pPr>
            <a:lvl5pPr marL="1543050" indent="-171450" algn="l" defTabSz="685800" rtl="0" eaLnBrk="1" latinLnBrk="0" hangingPunct="1">
              <a:lnSpc>
                <a:spcPct val="114000"/>
              </a:lnSpc>
              <a:spcBef>
                <a:spcPts val="375"/>
              </a:spcBef>
              <a:buFont typeface="Arial" panose="020B0604020202020204" pitchFamily="34" charset="0"/>
              <a:buChar char="•"/>
              <a:defRPr sz="1350" b="0" i="0" kern="1200">
                <a:solidFill>
                  <a:schemeClr val="tx2"/>
                </a:solidFill>
                <a:latin typeface="Sun Life New Text"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CA" sz="1400" b="1" dirty="0">
                <a:solidFill>
                  <a:schemeClr val="tx1"/>
                </a:solidFill>
                <a:latin typeface="Sun Life New Text" pitchFamily="2" charset="77"/>
              </a:rPr>
              <a:t>Facteurs à considérer au moment de la planification</a:t>
            </a:r>
          </a:p>
        </p:txBody>
      </p:sp>
      <p:sp>
        <p:nvSpPr>
          <p:cNvPr id="12" name="Text Placeholder 47">
            <a:extLst>
              <a:ext uri="{FF2B5EF4-FFF2-40B4-BE49-F238E27FC236}">
                <a16:creationId xmlns:a16="http://schemas.microsoft.com/office/drawing/2014/main" id="{D67CC6EE-DB52-1963-B2D2-CA20EE4C4F08}"/>
              </a:ext>
            </a:extLst>
          </p:cNvPr>
          <p:cNvSpPr txBox="1"/>
          <p:nvPr>
            <p:custDataLst>
              <p:tags r:id="rId14"/>
            </p:custDataLst>
          </p:nvPr>
        </p:nvSpPr>
        <p:spPr>
          <a:xfrm>
            <a:off x="6235369" y="4222470"/>
            <a:ext cx="2490589" cy="826063"/>
          </a:xfrm>
          <a:prstGeom prst="rect">
            <a:avLst/>
          </a:prstGeom>
        </p:spPr>
        <p:txBody>
          <a:bodyPr lIns="0" tIns="0" rIns="0" bIns="0"/>
          <a:lstStyle>
            <a:lvl1pPr marL="171450" indent="-171450" algn="l" defTabSz="685800" rtl="0" eaLnBrk="1" latinLnBrk="0" hangingPunct="1">
              <a:lnSpc>
                <a:spcPct val="114000"/>
              </a:lnSpc>
              <a:spcBef>
                <a:spcPts val="750"/>
              </a:spcBef>
              <a:buFont typeface="Arial" panose="020B0604020202020204" pitchFamily="34" charset="0"/>
              <a:buChar char="•"/>
              <a:defRPr sz="2100" b="0" i="0" kern="1200">
                <a:solidFill>
                  <a:schemeClr val="tx2"/>
                </a:solidFill>
                <a:latin typeface="Sun Life New Text" pitchFamily="2" charset="77"/>
                <a:ea typeface="+mn-ea"/>
                <a:cs typeface="+mn-cs"/>
              </a:defRPr>
            </a:lvl1pPr>
            <a:lvl2pPr marL="514350" indent="-171450" algn="l" defTabSz="685800" rtl="0" eaLnBrk="1" latinLnBrk="0" hangingPunct="1">
              <a:lnSpc>
                <a:spcPct val="114000"/>
              </a:lnSpc>
              <a:spcBef>
                <a:spcPts val="375"/>
              </a:spcBef>
              <a:buFont typeface="Arial" panose="020B0604020202020204" pitchFamily="34" charset="0"/>
              <a:buChar char="•"/>
              <a:defRPr sz="1800" b="0" i="0" kern="1200">
                <a:solidFill>
                  <a:schemeClr val="tx2"/>
                </a:solidFill>
                <a:latin typeface="Sun Life New Text" pitchFamily="2" charset="77"/>
                <a:ea typeface="+mn-ea"/>
                <a:cs typeface="+mn-cs"/>
              </a:defRPr>
            </a:lvl2pPr>
            <a:lvl3pPr marL="857250" indent="-171450" algn="l" defTabSz="685800" rtl="0" eaLnBrk="1" latinLnBrk="0" hangingPunct="1">
              <a:lnSpc>
                <a:spcPct val="114000"/>
              </a:lnSpc>
              <a:spcBef>
                <a:spcPts val="375"/>
              </a:spcBef>
              <a:buFont typeface="Arial" panose="020B0604020202020204" pitchFamily="34" charset="0"/>
              <a:buChar char="•"/>
              <a:defRPr sz="1500" b="0" i="0" kern="1200">
                <a:solidFill>
                  <a:schemeClr val="tx2"/>
                </a:solidFill>
                <a:latin typeface="Sun Life New Text" pitchFamily="2" charset="77"/>
                <a:ea typeface="+mn-ea"/>
                <a:cs typeface="+mn-cs"/>
              </a:defRPr>
            </a:lvl3pPr>
            <a:lvl4pPr marL="1200150" indent="-171450" algn="l" defTabSz="685800" rtl="0" eaLnBrk="1" latinLnBrk="0" hangingPunct="1">
              <a:lnSpc>
                <a:spcPct val="114000"/>
              </a:lnSpc>
              <a:spcBef>
                <a:spcPts val="375"/>
              </a:spcBef>
              <a:buFont typeface="Arial" panose="020B0604020202020204" pitchFamily="34" charset="0"/>
              <a:buChar char="•"/>
              <a:defRPr sz="1350" b="0" i="0" kern="1200">
                <a:solidFill>
                  <a:schemeClr val="tx2"/>
                </a:solidFill>
                <a:latin typeface="Sun Life New Text" pitchFamily="2" charset="77"/>
                <a:ea typeface="+mn-ea"/>
                <a:cs typeface="+mn-cs"/>
              </a:defRPr>
            </a:lvl4pPr>
            <a:lvl5pPr marL="1543050" indent="-171450" algn="l" defTabSz="685800" rtl="0" eaLnBrk="1" latinLnBrk="0" hangingPunct="1">
              <a:lnSpc>
                <a:spcPct val="114000"/>
              </a:lnSpc>
              <a:spcBef>
                <a:spcPts val="375"/>
              </a:spcBef>
              <a:buFont typeface="Arial" panose="020B0604020202020204" pitchFamily="34" charset="0"/>
              <a:buChar char="•"/>
              <a:defRPr sz="1350" b="0" i="0" kern="1200">
                <a:solidFill>
                  <a:schemeClr val="tx2"/>
                </a:solidFill>
                <a:latin typeface="Sun Life New Text"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CA" sz="1200" dirty="0">
                <a:solidFill>
                  <a:schemeClr val="tx1"/>
                </a:solidFill>
                <a:latin typeface="Sun Life New Text" pitchFamily="2" charset="77"/>
              </a:rPr>
              <a:t>Assurez-vous que les solutions répondent à vos besoins et conviennent à votre famille</a:t>
            </a:r>
          </a:p>
        </p:txBody>
      </p:sp>
    </p:spTree>
    <p:extLst>
      <p:ext uri="{BB962C8B-B14F-4D97-AF65-F5344CB8AC3E}">
        <p14:creationId xmlns:p14="http://schemas.microsoft.com/office/powerpoint/2010/main" val="79075991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7C0DFD-C5D9-36D3-E625-413E9E9C1272}"/>
              </a:ext>
            </a:extLst>
          </p:cNvPr>
          <p:cNvSpPr>
            <a:spLocks noGrp="1"/>
          </p:cNvSpPr>
          <p:nvPr>
            <p:ph type="body" sz="quarter" idx="13"/>
            <p:custDataLst>
              <p:tags r:id="rId1"/>
            </p:custDataLst>
          </p:nvPr>
        </p:nvSpPr>
        <p:spPr/>
        <p:txBody>
          <a:bodyPr/>
          <a:lstStyle/>
          <a:p>
            <a:r>
              <a:rPr lang="fr-CA" dirty="0"/>
              <a:t>Mise en garde</a:t>
            </a:r>
          </a:p>
        </p:txBody>
      </p:sp>
      <p:sp>
        <p:nvSpPr>
          <p:cNvPr id="3" name="Footer Placeholder 2">
            <a:extLst>
              <a:ext uri="{FF2B5EF4-FFF2-40B4-BE49-F238E27FC236}">
                <a16:creationId xmlns:a16="http://schemas.microsoft.com/office/drawing/2014/main" id="{64B5F3FF-DFEC-538A-81A6-C70C1795DFAD}"/>
              </a:ext>
            </a:extLst>
          </p:cNvPr>
          <p:cNvSpPr>
            <a:spLocks noGrp="1"/>
          </p:cNvSpPr>
          <p:nvPr>
            <p:ph type="ftr" sz="quarter" idx="11"/>
            <p:custDataLst>
              <p:tags r:id="rId2"/>
            </p:custDataLst>
          </p:nvPr>
        </p:nvSpPr>
        <p:spPr>
          <a:xfrm>
            <a:off x="828494" y="4948238"/>
            <a:ext cx="3474991" cy="195262"/>
          </a:xfrm>
        </p:spPr>
        <p:txBody>
          <a:bodyPr/>
          <a:lstStyle/>
          <a:p>
            <a:pPr marL="0" algn="l" defTabSz="457200" rtl="0" eaLnBrk="1" latinLnBrk="0" hangingPunct="1"/>
            <a:r>
              <a:rPr lang="fr-CA" dirty="0"/>
              <a:t>– Vie Protection </a:t>
            </a:r>
            <a:r>
              <a:rPr lang="fr-CA" sz="600" b="0" i="0" dirty="0">
                <a:solidFill>
                  <a:schemeClr val="tx1"/>
                </a:solidFill>
                <a:latin typeface="Sun Life New Text" pitchFamily="2" charset="77"/>
                <a:ea typeface="+mn-ea"/>
                <a:cs typeface="+mn-cs"/>
              </a:rPr>
              <a:t>Sun Life avec participation II </a:t>
            </a:r>
            <a:r>
              <a:rPr lang="fr-CA" dirty="0"/>
              <a:t>– Une solution d’assurance pour les enfants</a:t>
            </a:r>
          </a:p>
        </p:txBody>
      </p:sp>
      <p:sp>
        <p:nvSpPr>
          <p:cNvPr id="4" name="Slide Number Placeholder 3">
            <a:extLst>
              <a:ext uri="{FF2B5EF4-FFF2-40B4-BE49-F238E27FC236}">
                <a16:creationId xmlns:a16="http://schemas.microsoft.com/office/drawing/2014/main" id="{B2DE0FD6-CFFD-86CA-05DF-FB38E48CBA48}"/>
              </a:ext>
            </a:extLst>
          </p:cNvPr>
          <p:cNvSpPr>
            <a:spLocks noGrp="1"/>
          </p:cNvSpPr>
          <p:nvPr>
            <p:ph type="sldNum" sz="quarter" idx="12"/>
            <p:custDataLst>
              <p:tags r:id="rId3"/>
            </p:custDataLst>
          </p:nvPr>
        </p:nvSpPr>
        <p:spPr/>
        <p:txBody>
          <a:bodyPr/>
          <a:lstStyle/>
          <a:p>
            <a:fld id="{9FA635D2-B142-BE49-AECA-6169441F1F99}" type="slidenum">
              <a:rPr lang="en-US" smtClean="0"/>
              <a:t>2</a:t>
            </a:fld>
            <a:endParaRPr lang="en-US" dirty="0"/>
          </a:p>
        </p:txBody>
      </p:sp>
      <p:sp>
        <p:nvSpPr>
          <p:cNvPr id="6" name="Rectangle 5">
            <a:extLst>
              <a:ext uri="{FF2B5EF4-FFF2-40B4-BE49-F238E27FC236}">
                <a16:creationId xmlns:a16="http://schemas.microsoft.com/office/drawing/2014/main" id="{39E0947B-8AFA-5556-CFB7-FB698E8921ED}"/>
              </a:ext>
            </a:extLst>
          </p:cNvPr>
          <p:cNvSpPr/>
          <p:nvPr>
            <p:custDataLst>
              <p:tags r:id="rId4"/>
            </p:custDataLst>
          </p:nvPr>
        </p:nvSpPr>
        <p:spPr>
          <a:xfrm>
            <a:off x="215899" y="519113"/>
            <a:ext cx="8712199" cy="20526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un Life New Text" pitchFamily="2" charset="77"/>
            </a:endParaRPr>
          </a:p>
        </p:txBody>
      </p:sp>
      <p:sp>
        <p:nvSpPr>
          <p:cNvPr id="7" name="TextBox 6">
            <a:extLst>
              <a:ext uri="{FF2B5EF4-FFF2-40B4-BE49-F238E27FC236}">
                <a16:creationId xmlns:a16="http://schemas.microsoft.com/office/drawing/2014/main" id="{5F605492-9D51-5947-5598-B086F1F4A3CA}"/>
              </a:ext>
            </a:extLst>
          </p:cNvPr>
          <p:cNvSpPr txBox="1"/>
          <p:nvPr>
            <p:custDataLst>
              <p:tags r:id="rId5"/>
            </p:custDataLst>
          </p:nvPr>
        </p:nvSpPr>
        <p:spPr>
          <a:xfrm>
            <a:off x="491160" y="929878"/>
            <a:ext cx="8169836" cy="1403482"/>
          </a:xfrm>
          <a:prstGeom prst="rect">
            <a:avLst/>
          </a:prstGeom>
          <a:noFill/>
        </p:spPr>
        <p:txBody>
          <a:bodyPr wrap="square" lIns="0" tIns="0" rIns="0" bIns="0" anchor="t">
            <a:spAutoFit/>
          </a:bodyPr>
          <a:lstStyle/>
          <a:p>
            <a:pPr marL="190500" indent="-190500" eaLnBrk="1" hangingPunct="1">
              <a:spcBef>
                <a:spcPts val="600"/>
              </a:spcBef>
              <a:spcAft>
                <a:spcPts val="600"/>
              </a:spcAft>
              <a:buSzPct val="80000"/>
              <a:buFont typeface="Arial" panose="020B0604020202020204" pitchFamily="34" charset="0"/>
              <a:buChar char="•"/>
            </a:pPr>
            <a:r>
              <a:rPr lang="fr-CA" sz="1200" dirty="0">
                <a:latin typeface="Sun Life Sans Light" panose="020B0304030304030303" pitchFamily="34" charset="77"/>
                <a:cs typeface="Arial" panose="020B0604020202020204" pitchFamily="34" charset="0"/>
              </a:rPr>
              <a:t>Les renseignements présentés sont donnés à titre informatif seulement.</a:t>
            </a:r>
          </a:p>
          <a:p>
            <a:pPr marL="190500" indent="-190500" eaLnBrk="1" hangingPunct="1">
              <a:spcBef>
                <a:spcPts val="600"/>
              </a:spcBef>
              <a:spcAft>
                <a:spcPts val="600"/>
              </a:spcAft>
              <a:buSzPct val="80000"/>
              <a:buFont typeface="Arial" panose="020B0604020202020204" pitchFamily="34" charset="0"/>
              <a:buChar char="•"/>
            </a:pPr>
            <a:r>
              <a:rPr lang="fr-CA" sz="1200" dirty="0">
                <a:latin typeface="Sun Life Sans Light" panose="020B0304030304030303" pitchFamily="34" charset="77"/>
                <a:cs typeface="Arial" panose="020B0604020202020204" pitchFamily="34" charset="0"/>
              </a:rPr>
              <a:t>Les services de la Sun Life du Canada, compagnie d’assurance-vie ou du présentateur n’ont pas été retenus dans le but de fournir des conseils juridiques, comptables ou fiscaux ni d’autres conseils professionnels. </a:t>
            </a:r>
          </a:p>
          <a:p>
            <a:pPr marL="190500" indent="-190500" eaLnBrk="1" hangingPunct="1">
              <a:spcBef>
                <a:spcPts val="600"/>
              </a:spcBef>
              <a:spcAft>
                <a:spcPts val="600"/>
              </a:spcAft>
              <a:buSzPct val="80000"/>
              <a:buFont typeface="Arial" panose="020B0604020202020204" pitchFamily="34" charset="0"/>
              <a:buChar char="•"/>
            </a:pPr>
            <a:r>
              <a:rPr lang="fr-CA" sz="1200" dirty="0">
                <a:latin typeface="Sun Life Sans Light" panose="020B0304030304030303" pitchFamily="34" charset="77"/>
                <a:cs typeface="Arial" panose="020B0604020202020204" pitchFamily="34" charset="0"/>
              </a:rPr>
              <a:t>Personne ne devrait agir sur la foi des exemples ou des renseignements donnés ici sans procéder à un examen approfondi de sa situation juridique et fiscale avec ses propres conseillers professionnels, en tenant compte des données particulières à sa situation.</a:t>
            </a:r>
          </a:p>
        </p:txBody>
      </p:sp>
    </p:spTree>
    <p:extLst>
      <p:ext uri="{BB962C8B-B14F-4D97-AF65-F5344CB8AC3E}">
        <p14:creationId xmlns:p14="http://schemas.microsoft.com/office/powerpoint/2010/main" val="401129783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42195F0-EA9A-A447-C0FB-A0DCAA9CA314}"/>
              </a:ext>
            </a:extLst>
          </p:cNvPr>
          <p:cNvSpPr/>
          <p:nvPr>
            <p:custDataLst>
              <p:tags r:id="rId1"/>
            </p:custDataLst>
          </p:nvPr>
        </p:nvSpPr>
        <p:spPr>
          <a:xfrm>
            <a:off x="215901" y="1214328"/>
            <a:ext cx="2087563" cy="35179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un Life New Text" pitchFamily="2" charset="77"/>
            </a:endParaRPr>
          </a:p>
        </p:txBody>
      </p:sp>
      <p:sp>
        <p:nvSpPr>
          <p:cNvPr id="3" name="Rectangle 2">
            <a:extLst>
              <a:ext uri="{FF2B5EF4-FFF2-40B4-BE49-F238E27FC236}">
                <a16:creationId xmlns:a16="http://schemas.microsoft.com/office/drawing/2014/main" id="{28A00A8C-A772-683F-E342-E7B73F035F10}"/>
              </a:ext>
            </a:extLst>
          </p:cNvPr>
          <p:cNvSpPr/>
          <p:nvPr>
            <p:custDataLst>
              <p:tags r:id="rId2"/>
            </p:custDataLst>
          </p:nvPr>
        </p:nvSpPr>
        <p:spPr>
          <a:xfrm>
            <a:off x="2411415" y="1214328"/>
            <a:ext cx="2087563" cy="35179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un Life New Text" pitchFamily="2" charset="77"/>
            </a:endParaRPr>
          </a:p>
        </p:txBody>
      </p:sp>
      <p:sp>
        <p:nvSpPr>
          <p:cNvPr id="4" name="Rectangle 3">
            <a:extLst>
              <a:ext uri="{FF2B5EF4-FFF2-40B4-BE49-F238E27FC236}">
                <a16:creationId xmlns:a16="http://schemas.microsoft.com/office/drawing/2014/main" id="{EAEC97E0-6DC9-3535-28E0-DF2D86ECF8F9}"/>
              </a:ext>
            </a:extLst>
          </p:cNvPr>
          <p:cNvSpPr/>
          <p:nvPr>
            <p:custDataLst>
              <p:tags r:id="rId3"/>
            </p:custDataLst>
          </p:nvPr>
        </p:nvSpPr>
        <p:spPr>
          <a:xfrm>
            <a:off x="4608514" y="1214328"/>
            <a:ext cx="2124075" cy="3517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un Life New Text" pitchFamily="2" charset="77"/>
            </a:endParaRPr>
          </a:p>
        </p:txBody>
      </p:sp>
      <p:sp>
        <p:nvSpPr>
          <p:cNvPr id="5" name="Rectangle 4">
            <a:extLst>
              <a:ext uri="{FF2B5EF4-FFF2-40B4-BE49-F238E27FC236}">
                <a16:creationId xmlns:a16="http://schemas.microsoft.com/office/drawing/2014/main" id="{8FCE691C-E800-4A7C-30E6-951DC40A7730}"/>
              </a:ext>
            </a:extLst>
          </p:cNvPr>
          <p:cNvSpPr/>
          <p:nvPr>
            <p:custDataLst>
              <p:tags r:id="rId4"/>
            </p:custDataLst>
          </p:nvPr>
        </p:nvSpPr>
        <p:spPr>
          <a:xfrm>
            <a:off x="6842125" y="1214328"/>
            <a:ext cx="2087563" cy="35179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un Life New Text" pitchFamily="2" charset="77"/>
            </a:endParaRPr>
          </a:p>
        </p:txBody>
      </p:sp>
      <p:sp>
        <p:nvSpPr>
          <p:cNvPr id="10" name="TextBox 9">
            <a:extLst>
              <a:ext uri="{FF2B5EF4-FFF2-40B4-BE49-F238E27FC236}">
                <a16:creationId xmlns:a16="http://schemas.microsoft.com/office/drawing/2014/main" id="{FD54F24C-8FD5-0B9C-623E-1C8EE9A50E14}"/>
              </a:ext>
            </a:extLst>
          </p:cNvPr>
          <p:cNvSpPr txBox="1"/>
          <p:nvPr>
            <p:custDataLst>
              <p:tags r:id="rId5"/>
            </p:custDataLst>
          </p:nvPr>
        </p:nvSpPr>
        <p:spPr>
          <a:xfrm>
            <a:off x="220945" y="197373"/>
            <a:ext cx="4314542" cy="178865"/>
          </a:xfrm>
          <a:prstGeom prst="rect">
            <a:avLst/>
          </a:prstGeom>
          <a:noFill/>
        </p:spPr>
        <p:txBody>
          <a:bodyPr wrap="square" lIns="0" tIns="0" rIns="0" bIns="0" rtlCol="0">
            <a:noAutofit/>
          </a:bodyPr>
          <a:lstStyle/>
          <a:p>
            <a:r>
              <a:rPr lang="fr-CA" sz="1000" dirty="0">
                <a:solidFill>
                  <a:srgbClr val="003946"/>
                </a:solidFill>
                <a:latin typeface="Sun Life New Display" pitchFamily="2" charset="77"/>
              </a:rPr>
              <a:t>03 – Facteurs à considérer au moment de la planification</a:t>
            </a:r>
          </a:p>
        </p:txBody>
      </p:sp>
      <p:sp>
        <p:nvSpPr>
          <p:cNvPr id="13" name="Text Placeholder 5">
            <a:extLst>
              <a:ext uri="{FF2B5EF4-FFF2-40B4-BE49-F238E27FC236}">
                <a16:creationId xmlns:a16="http://schemas.microsoft.com/office/drawing/2014/main" id="{0AD3AA46-9758-D2F4-3127-4196708C11AD}"/>
              </a:ext>
            </a:extLst>
          </p:cNvPr>
          <p:cNvSpPr>
            <a:spLocks noGrp="1"/>
          </p:cNvSpPr>
          <p:nvPr>
            <p:custDataLst>
              <p:tags r:id="rId6"/>
            </p:custDataLst>
          </p:nvPr>
        </p:nvSpPr>
        <p:spPr>
          <a:xfrm>
            <a:off x="395288" y="679450"/>
            <a:ext cx="4938711" cy="685800"/>
          </a:xfrm>
          <a:prstGeom prst="rect">
            <a:avLst/>
          </a:prstGeom>
        </p:spPr>
        <p:txBody>
          <a:bodyPr vert="horz" lIns="0" tIns="0" rIns="0" bIns="0" rtlCol="0" anchor="t" anchorCtr="0">
            <a:noAutofit/>
          </a:bodyPr>
          <a:lstStyle>
            <a:lvl1pPr marL="0" indent="0" algn="l" defTabSz="685800" rtl="0" eaLnBrk="1" latinLnBrk="0" hangingPunct="1">
              <a:lnSpc>
                <a:spcPct val="114000"/>
              </a:lnSpc>
              <a:spcBef>
                <a:spcPts val="750"/>
              </a:spcBef>
              <a:buFont typeface="Arial" panose="020B0604020202020204" pitchFamily="34" charset="0"/>
              <a:buNone/>
              <a:defRPr sz="1400" kern="1200">
                <a:solidFill>
                  <a:schemeClr val="tx2"/>
                </a:solidFill>
                <a:latin typeface="+mj-lt"/>
                <a:ea typeface="+mn-ea"/>
                <a:cs typeface="+mn-cs"/>
              </a:defRPr>
            </a:lvl1pPr>
            <a:lvl2pPr marL="342900" indent="0" algn="l" defTabSz="685800" rtl="0" eaLnBrk="1" latinLnBrk="0" hangingPunct="1">
              <a:lnSpc>
                <a:spcPct val="114000"/>
              </a:lnSpc>
              <a:spcBef>
                <a:spcPts val="375"/>
              </a:spcBef>
              <a:buFont typeface="Arial" panose="020B0604020202020204" pitchFamily="34" charset="0"/>
              <a:buNone/>
              <a:defRPr sz="800" kern="1200">
                <a:solidFill>
                  <a:schemeClr val="tx1"/>
                </a:solidFill>
                <a:latin typeface="+mj-lt"/>
                <a:ea typeface="+mn-ea"/>
                <a:cs typeface="+mn-cs"/>
              </a:defRPr>
            </a:lvl2pPr>
            <a:lvl3pPr marL="685800" indent="0" algn="l" defTabSz="685800" rtl="0" eaLnBrk="1" latinLnBrk="0" hangingPunct="1">
              <a:lnSpc>
                <a:spcPct val="114000"/>
              </a:lnSpc>
              <a:spcBef>
                <a:spcPts val="375"/>
              </a:spcBef>
              <a:buFont typeface="Arial" panose="020B0604020202020204" pitchFamily="34" charset="0"/>
              <a:buNone/>
              <a:defRPr sz="800" kern="1200">
                <a:solidFill>
                  <a:schemeClr val="tx1"/>
                </a:solidFill>
                <a:latin typeface="+mj-lt"/>
                <a:ea typeface="+mn-ea"/>
                <a:cs typeface="+mn-cs"/>
              </a:defRPr>
            </a:lvl3pPr>
            <a:lvl4pPr marL="1028700" indent="0" algn="l" defTabSz="685800" rtl="0" eaLnBrk="1" latinLnBrk="0" hangingPunct="1">
              <a:lnSpc>
                <a:spcPct val="114000"/>
              </a:lnSpc>
              <a:spcBef>
                <a:spcPts val="375"/>
              </a:spcBef>
              <a:buFont typeface="Arial" panose="020B0604020202020204" pitchFamily="34" charset="0"/>
              <a:buNone/>
              <a:defRPr sz="800" kern="1200">
                <a:solidFill>
                  <a:schemeClr val="tx1"/>
                </a:solidFill>
                <a:latin typeface="+mj-lt"/>
                <a:ea typeface="+mn-ea"/>
                <a:cs typeface="+mn-cs"/>
              </a:defRPr>
            </a:lvl4pPr>
            <a:lvl5pPr marL="1371600" indent="0" algn="l" defTabSz="685800" rtl="0" eaLnBrk="1" latinLnBrk="0" hangingPunct="1">
              <a:lnSpc>
                <a:spcPct val="114000"/>
              </a:lnSpc>
              <a:spcBef>
                <a:spcPts val="375"/>
              </a:spcBef>
              <a:buFont typeface="Arial" panose="020B0604020202020204" pitchFamily="34" charset="0"/>
              <a:buNone/>
              <a:defRPr sz="800"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914377">
              <a:spcAft>
                <a:spcPts val="1800"/>
              </a:spcAft>
              <a:defRPr/>
            </a:pPr>
            <a:r>
              <a:rPr lang="fr-CA" sz="1400" dirty="0">
                <a:solidFill>
                  <a:schemeClr val="tx2"/>
                </a:solidFill>
                <a:latin typeface="Sun Life New Display" pitchFamily="2" charset="77"/>
              </a:rPr>
              <a:t>Pourquoi choisir un contrat avec participation de la Sun Life?</a:t>
            </a:r>
          </a:p>
        </p:txBody>
      </p:sp>
      <p:sp>
        <p:nvSpPr>
          <p:cNvPr id="20" name="TextBox 19">
            <a:extLst>
              <a:ext uri="{FF2B5EF4-FFF2-40B4-BE49-F238E27FC236}">
                <a16:creationId xmlns:a16="http://schemas.microsoft.com/office/drawing/2014/main" id="{8DB0FF5C-D6F6-8ECE-0C5C-7215AB856AE8}"/>
              </a:ext>
            </a:extLst>
          </p:cNvPr>
          <p:cNvSpPr txBox="1"/>
          <p:nvPr>
            <p:custDataLst>
              <p:tags r:id="rId7"/>
            </p:custDataLst>
          </p:nvPr>
        </p:nvSpPr>
        <p:spPr>
          <a:xfrm>
            <a:off x="389545" y="1450943"/>
            <a:ext cx="1722103" cy="3281361"/>
          </a:xfrm>
          <a:prstGeom prst="rect">
            <a:avLst/>
          </a:prstGeom>
          <a:noFill/>
        </p:spPr>
        <p:txBody>
          <a:bodyPr wrap="square" lIns="0" tIns="0" rIns="0" bIns="0" rtlCol="0">
            <a:noAutofit/>
          </a:bodyPr>
          <a:lstStyle/>
          <a:p>
            <a:r>
              <a:rPr lang="fr-CA" dirty="0">
                <a:solidFill>
                  <a:srgbClr val="003946"/>
                </a:solidFill>
                <a:latin typeface="Sun Life New Display" pitchFamily="2" charset="77"/>
              </a:rPr>
              <a:t>Solidité</a:t>
            </a:r>
          </a:p>
          <a:p>
            <a:pPr marL="177800" indent="-166688" defTabSz="457200" fontAlgn="t">
              <a:spcBef>
                <a:spcPts val="600"/>
              </a:spcBef>
              <a:buClr>
                <a:schemeClr val="tx1"/>
              </a:buClr>
              <a:buSzTx/>
              <a:buFont typeface="Arial" panose="020B0604020202020204" pitchFamily="34" charset="0"/>
              <a:buChar char="•"/>
            </a:pPr>
            <a:r>
              <a:rPr lang="fr-CA" sz="1200" dirty="0">
                <a:solidFill>
                  <a:schemeClr val="tx1"/>
                </a:solidFill>
                <a:latin typeface="Sun Life New Text" pitchFamily="2" charset="77"/>
              </a:rPr>
              <a:t>Participations déclarées chaque année depuis 1877</a:t>
            </a:r>
          </a:p>
          <a:p>
            <a:pPr marL="177800" indent="-166688" defTabSz="457200" fontAlgn="t">
              <a:spcBef>
                <a:spcPts val="600"/>
              </a:spcBef>
              <a:buClr>
                <a:schemeClr val="tx1"/>
              </a:buClr>
              <a:buSzTx/>
              <a:buFont typeface="Arial" panose="020B0604020202020204" pitchFamily="34" charset="0"/>
              <a:buChar char="•"/>
            </a:pPr>
            <a:r>
              <a:rPr lang="fr-CA" sz="1200" dirty="0">
                <a:solidFill>
                  <a:schemeClr val="tx1"/>
                </a:solidFill>
                <a:latin typeface="Sun Life New Text" pitchFamily="2" charset="77"/>
              </a:rPr>
              <a:t>Portefeuille diversifié et équilibré</a:t>
            </a:r>
          </a:p>
          <a:p>
            <a:pPr marL="177800" indent="-166688" defTabSz="457200" fontAlgn="t">
              <a:spcBef>
                <a:spcPts val="600"/>
              </a:spcBef>
              <a:buClr>
                <a:schemeClr val="tx1"/>
              </a:buClr>
              <a:buSzTx/>
              <a:buFont typeface="Arial" panose="020B0604020202020204" pitchFamily="34" charset="0"/>
              <a:buChar char="•"/>
            </a:pPr>
            <a:r>
              <a:rPr lang="fr-CA" sz="1200" dirty="0">
                <a:solidFill>
                  <a:schemeClr val="tx1"/>
                </a:solidFill>
                <a:latin typeface="Sun Life New Text" pitchFamily="2" charset="77"/>
              </a:rPr>
              <a:t>16,2 G$ d’actifs investis</a:t>
            </a:r>
          </a:p>
          <a:p>
            <a:pPr marL="177800" indent="-166688" defTabSz="457200" fontAlgn="t">
              <a:spcBef>
                <a:spcPts val="600"/>
              </a:spcBef>
              <a:buClr>
                <a:schemeClr val="tx1"/>
              </a:buClr>
              <a:buSzTx/>
              <a:buFont typeface="Arial" panose="020B0604020202020204" pitchFamily="34" charset="0"/>
              <a:buChar char="•"/>
            </a:pPr>
            <a:r>
              <a:rPr lang="fr-CA" sz="1200" dirty="0">
                <a:solidFill>
                  <a:schemeClr val="tx1"/>
                </a:solidFill>
                <a:latin typeface="Sun Life New Text" pitchFamily="2" charset="77"/>
              </a:rPr>
              <a:t>Plus de 400 000 propriétaires de contrat avec participation</a:t>
            </a:r>
          </a:p>
        </p:txBody>
      </p:sp>
      <p:sp>
        <p:nvSpPr>
          <p:cNvPr id="22" name="TextBox 21">
            <a:extLst>
              <a:ext uri="{FF2B5EF4-FFF2-40B4-BE49-F238E27FC236}">
                <a16:creationId xmlns:a16="http://schemas.microsoft.com/office/drawing/2014/main" id="{7C027589-139D-15D1-2CAF-68509580979C}"/>
              </a:ext>
            </a:extLst>
          </p:cNvPr>
          <p:cNvSpPr txBox="1"/>
          <p:nvPr>
            <p:custDataLst>
              <p:tags r:id="rId8"/>
            </p:custDataLst>
          </p:nvPr>
        </p:nvSpPr>
        <p:spPr>
          <a:xfrm>
            <a:off x="2594144" y="1450943"/>
            <a:ext cx="1722104" cy="3520830"/>
          </a:xfrm>
          <a:prstGeom prst="rect">
            <a:avLst/>
          </a:prstGeom>
          <a:noFill/>
        </p:spPr>
        <p:txBody>
          <a:bodyPr wrap="square" lIns="0" tIns="0" rIns="0" bIns="0" rtlCol="0" anchor="t">
            <a:noAutofit/>
          </a:bodyPr>
          <a:lstStyle/>
          <a:p>
            <a:r>
              <a:rPr lang="fr-CA" dirty="0">
                <a:solidFill>
                  <a:srgbClr val="003946"/>
                </a:solidFill>
                <a:latin typeface="Sun Life New Display" pitchFamily="2" charset="77"/>
              </a:rPr>
              <a:t>Stabilité</a:t>
            </a:r>
          </a:p>
          <a:p>
            <a:pPr marL="177800" indent="-166370" fontAlgn="t">
              <a:spcBef>
                <a:spcPts val="600"/>
              </a:spcBef>
              <a:buClr>
                <a:schemeClr val="tx1"/>
              </a:buClr>
              <a:buSzTx/>
              <a:buFont typeface="Arial" panose="020B0604020202020204" pitchFamily="34" charset="0"/>
              <a:buChar char="•"/>
            </a:pPr>
            <a:r>
              <a:rPr lang="fr-CA" sz="1200" dirty="0">
                <a:latin typeface="Sun Life New Text"/>
              </a:rPr>
              <a:t>Le compte des contrats avec participation de la Sun Life existe depuis plus de 150 ans</a:t>
            </a:r>
          </a:p>
          <a:p>
            <a:pPr marL="177800" indent="-166370" fontAlgn="t">
              <a:spcBef>
                <a:spcPts val="600"/>
              </a:spcBef>
              <a:buClr>
                <a:schemeClr val="tx1"/>
              </a:buClr>
              <a:buSzTx/>
              <a:buFont typeface="Arial" panose="020B0604020202020204" pitchFamily="34" charset="0"/>
              <a:buChar char="•"/>
            </a:pPr>
            <a:r>
              <a:rPr lang="fr-CA" sz="1200" dirty="0">
                <a:latin typeface="Sun Life New Text" pitchFamily="2" charset="77"/>
              </a:rPr>
              <a:t>Le taux d’intérêt du barème des participations a l’écart-type le plus faible de tous les comptes de contrats avec participation du Canada</a:t>
            </a:r>
          </a:p>
        </p:txBody>
      </p:sp>
      <p:sp>
        <p:nvSpPr>
          <p:cNvPr id="23" name="TextBox 22">
            <a:extLst>
              <a:ext uri="{FF2B5EF4-FFF2-40B4-BE49-F238E27FC236}">
                <a16:creationId xmlns:a16="http://schemas.microsoft.com/office/drawing/2014/main" id="{98DB8E17-2BE6-617E-D5F4-F2910492DEA7}"/>
              </a:ext>
            </a:extLst>
          </p:cNvPr>
          <p:cNvSpPr txBox="1"/>
          <p:nvPr>
            <p:custDataLst>
              <p:tags r:id="rId9"/>
            </p:custDataLst>
          </p:nvPr>
        </p:nvSpPr>
        <p:spPr>
          <a:xfrm>
            <a:off x="4789991" y="1450943"/>
            <a:ext cx="1722104" cy="2170236"/>
          </a:xfrm>
          <a:prstGeom prst="rect">
            <a:avLst/>
          </a:prstGeom>
          <a:noFill/>
        </p:spPr>
        <p:txBody>
          <a:bodyPr wrap="square" lIns="0" tIns="0" rIns="0" bIns="0" rtlCol="0">
            <a:noAutofit/>
          </a:bodyPr>
          <a:lstStyle/>
          <a:p>
            <a:r>
              <a:rPr lang="fr-CA" dirty="0">
                <a:solidFill>
                  <a:srgbClr val="003946"/>
                </a:solidFill>
                <a:latin typeface="Sun Life New Display" pitchFamily="2" charset="77"/>
              </a:rPr>
              <a:t>Gestion</a:t>
            </a:r>
          </a:p>
          <a:p>
            <a:pPr marL="177800" indent="-166688" fontAlgn="t">
              <a:spcBef>
                <a:spcPts val="600"/>
              </a:spcBef>
              <a:buClr>
                <a:schemeClr val="tx1"/>
              </a:buClr>
              <a:buSzTx/>
              <a:buFont typeface="Arial" panose="020B0604020202020204" pitchFamily="34" charset="0"/>
              <a:buChar char="•"/>
            </a:pPr>
            <a:r>
              <a:rPr lang="fr-CA" sz="1050" dirty="0">
                <a:latin typeface="Sun Life New Text" pitchFamily="2" charset="77"/>
              </a:rPr>
              <a:t>Le traitement équitable des Clients est à la base des décisions que nous prenons relativement aux comptes avec participation</a:t>
            </a:r>
          </a:p>
          <a:p>
            <a:pPr marL="177800" indent="-166688" fontAlgn="t">
              <a:spcBef>
                <a:spcPts val="600"/>
              </a:spcBef>
              <a:buClr>
                <a:schemeClr val="tx1"/>
              </a:buClr>
              <a:buSzTx/>
              <a:buFont typeface="Arial" panose="020B0604020202020204" pitchFamily="34" charset="0"/>
              <a:buChar char="•"/>
            </a:pPr>
            <a:r>
              <a:rPr lang="fr-CA" sz="1050" dirty="0">
                <a:latin typeface="Sun Life New Text" pitchFamily="2" charset="77"/>
              </a:rPr>
              <a:t>Nous investissons pour réaliser des gains à long terme et ne misons pas sur les fluctuations des taux d’intérêt à court terme</a:t>
            </a:r>
          </a:p>
          <a:p>
            <a:pPr marL="177800" indent="-166688" fontAlgn="t">
              <a:spcBef>
                <a:spcPts val="600"/>
              </a:spcBef>
              <a:buClr>
                <a:schemeClr val="tx1"/>
              </a:buClr>
              <a:buSzTx/>
              <a:buFont typeface="Arial" panose="020B0604020202020204" pitchFamily="34" charset="0"/>
              <a:buChar char="•"/>
            </a:pPr>
            <a:r>
              <a:rPr lang="fr-CA" sz="1050" dirty="0">
                <a:latin typeface="Sun Life New Text" pitchFamily="2" charset="77"/>
              </a:rPr>
              <a:t>Notre conseil d’administration est reconnu comme l’un des meilleurs au Canada</a:t>
            </a:r>
          </a:p>
        </p:txBody>
      </p:sp>
      <p:sp>
        <p:nvSpPr>
          <p:cNvPr id="24" name="TextBox 23">
            <a:extLst>
              <a:ext uri="{FF2B5EF4-FFF2-40B4-BE49-F238E27FC236}">
                <a16:creationId xmlns:a16="http://schemas.microsoft.com/office/drawing/2014/main" id="{894124F0-39D5-2E74-55B9-B96FDD53B9E5}"/>
              </a:ext>
            </a:extLst>
          </p:cNvPr>
          <p:cNvSpPr txBox="1"/>
          <p:nvPr>
            <p:custDataLst>
              <p:tags r:id="rId10"/>
            </p:custDataLst>
          </p:nvPr>
        </p:nvSpPr>
        <p:spPr>
          <a:xfrm>
            <a:off x="7024853" y="1450943"/>
            <a:ext cx="1722105" cy="2170236"/>
          </a:xfrm>
          <a:prstGeom prst="rect">
            <a:avLst/>
          </a:prstGeom>
          <a:noFill/>
        </p:spPr>
        <p:txBody>
          <a:bodyPr wrap="square" lIns="0" tIns="0" rIns="0" bIns="0" rtlCol="0">
            <a:noAutofit/>
          </a:bodyPr>
          <a:lstStyle/>
          <a:p>
            <a:r>
              <a:rPr lang="fr-CA" dirty="0">
                <a:solidFill>
                  <a:srgbClr val="003946"/>
                </a:solidFill>
                <a:latin typeface="Sun Life New Display" pitchFamily="2" charset="77"/>
              </a:rPr>
              <a:t>Expérience</a:t>
            </a:r>
          </a:p>
          <a:p>
            <a:pPr marL="177800" indent="-166688" fontAlgn="t">
              <a:spcBef>
                <a:spcPts val="600"/>
              </a:spcBef>
              <a:buClr>
                <a:schemeClr val="tx1"/>
              </a:buClr>
              <a:buSzTx/>
              <a:buFont typeface="Arial" panose="020B0604020202020204" pitchFamily="34" charset="0"/>
              <a:buChar char="•"/>
            </a:pPr>
            <a:r>
              <a:rPr lang="fr-CA" sz="1200" dirty="0">
                <a:latin typeface="Sun Life New Text" pitchFamily="2" charset="77"/>
              </a:rPr>
              <a:t>Tarificateurs chevronnés</a:t>
            </a:r>
          </a:p>
          <a:p>
            <a:pPr marL="177800" indent="-166688" fontAlgn="t">
              <a:spcBef>
                <a:spcPts val="600"/>
              </a:spcBef>
              <a:buClr>
                <a:schemeClr val="tx1"/>
              </a:buClr>
              <a:buSzTx/>
              <a:buFont typeface="Arial" panose="020B0604020202020204" pitchFamily="34" charset="0"/>
              <a:buChar char="•"/>
            </a:pPr>
            <a:r>
              <a:rPr lang="fr-CA" sz="1200" dirty="0">
                <a:latin typeface="Sun Life New Text" pitchFamily="2" charset="77"/>
              </a:rPr>
              <a:t>Équipe des placements chevronnée</a:t>
            </a:r>
          </a:p>
          <a:p>
            <a:pPr marL="177800" indent="-166688" fontAlgn="t">
              <a:spcBef>
                <a:spcPts val="600"/>
              </a:spcBef>
              <a:buClr>
                <a:schemeClr val="tx1"/>
              </a:buClr>
              <a:buSzTx/>
              <a:buFont typeface="Arial" panose="020B0604020202020204" pitchFamily="34" charset="0"/>
              <a:buChar char="•"/>
            </a:pPr>
            <a:r>
              <a:rPr lang="fr-CA" sz="1200" dirty="0">
                <a:latin typeface="Sun Life New Text" pitchFamily="2" charset="77"/>
              </a:rPr>
              <a:t>La Sun Life est l’une des marques les plus respectées en matière de services financiers</a:t>
            </a:r>
          </a:p>
        </p:txBody>
      </p:sp>
      <p:sp>
        <p:nvSpPr>
          <p:cNvPr id="50" name="Footer Placeholder 1">
            <a:extLst>
              <a:ext uri="{FF2B5EF4-FFF2-40B4-BE49-F238E27FC236}">
                <a16:creationId xmlns:a16="http://schemas.microsoft.com/office/drawing/2014/main" id="{E3FA7F07-D7CC-148C-7981-79A399FEBD04}"/>
              </a:ext>
            </a:extLst>
          </p:cNvPr>
          <p:cNvSpPr>
            <a:spLocks noGrp="1"/>
          </p:cNvSpPr>
          <p:nvPr>
            <p:ph type="ftr" sz="quarter" idx="11"/>
            <p:custDataLst>
              <p:tags r:id="rId11"/>
            </p:custDataLst>
          </p:nvPr>
        </p:nvSpPr>
        <p:spPr>
          <a:xfrm>
            <a:off x="828495" y="4948238"/>
            <a:ext cx="3250019" cy="195262"/>
          </a:xfrm>
        </p:spPr>
        <p:txBody>
          <a:bodyPr/>
          <a:lstStyle/>
          <a:p>
            <a:pPr marL="0" algn="l" defTabSz="457200" rtl="0" eaLnBrk="1" latinLnBrk="0" hangingPunct="1"/>
            <a:r>
              <a:rPr lang="fr-CA" dirty="0"/>
              <a:t>– Vie Protection </a:t>
            </a:r>
            <a:r>
              <a:rPr lang="fr-CA" sz="600" b="0" i="0" dirty="0">
                <a:solidFill>
                  <a:schemeClr val="tx1"/>
                </a:solidFill>
                <a:latin typeface="Sun Life New Text" pitchFamily="2" charset="77"/>
                <a:ea typeface="+mn-ea"/>
                <a:cs typeface="+mn-cs"/>
              </a:rPr>
              <a:t>Sun Life avec participation II </a:t>
            </a:r>
            <a:r>
              <a:rPr lang="fr-CA" dirty="0"/>
              <a:t>– Une solution d’assurance pour les enfants</a:t>
            </a:r>
          </a:p>
        </p:txBody>
      </p:sp>
      <p:sp>
        <p:nvSpPr>
          <p:cNvPr id="51" name="Slide Number Placeholder 2">
            <a:extLst>
              <a:ext uri="{FF2B5EF4-FFF2-40B4-BE49-F238E27FC236}">
                <a16:creationId xmlns:a16="http://schemas.microsoft.com/office/drawing/2014/main" id="{0C768653-6B42-167D-D196-9E4A8013E716}"/>
              </a:ext>
            </a:extLst>
          </p:cNvPr>
          <p:cNvSpPr>
            <a:spLocks noGrp="1"/>
          </p:cNvSpPr>
          <p:nvPr>
            <p:ph type="sldNum" sz="quarter" idx="12"/>
            <p:custDataLst>
              <p:tags r:id="rId12"/>
            </p:custDataLst>
          </p:nvPr>
        </p:nvSpPr>
        <p:spPr>
          <a:xfrm>
            <a:off x="215901" y="4948238"/>
            <a:ext cx="179388" cy="195262"/>
          </a:xfrm>
        </p:spPr>
        <p:txBody>
          <a:bodyPr/>
          <a:lstStyle/>
          <a:p>
            <a:fld id="{9FA635D2-B142-BE49-AECA-6169441F1F99}" type="slidenum">
              <a:rPr lang="en-US" smtClean="0"/>
              <a:t>20</a:t>
            </a:fld>
            <a:endParaRPr lang="en-US" dirty="0"/>
          </a:p>
        </p:txBody>
      </p:sp>
    </p:spTree>
    <p:extLst>
      <p:ext uri="{BB962C8B-B14F-4D97-AF65-F5344CB8AC3E}">
        <p14:creationId xmlns:p14="http://schemas.microsoft.com/office/powerpoint/2010/main" val="339448168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C12AA-D074-D149-CEAF-613460B9C05F}"/>
              </a:ext>
            </a:extLst>
          </p:cNvPr>
          <p:cNvSpPr>
            <a:spLocks noGrp="1"/>
          </p:cNvSpPr>
          <p:nvPr>
            <p:ph type="ctrTitle"/>
            <p:custDataLst>
              <p:tags r:id="rId1"/>
            </p:custDataLst>
          </p:nvPr>
        </p:nvSpPr>
        <p:spPr/>
        <p:txBody>
          <a:bodyPr/>
          <a:lstStyle/>
          <a:p>
            <a:r>
              <a:rPr lang="fr-CA" dirty="0"/>
              <a:t>Merci!</a:t>
            </a:r>
          </a:p>
        </p:txBody>
      </p:sp>
      <p:sp>
        <p:nvSpPr>
          <p:cNvPr id="4" name="Text Placeholder 3">
            <a:extLst>
              <a:ext uri="{FF2B5EF4-FFF2-40B4-BE49-F238E27FC236}">
                <a16:creationId xmlns:a16="http://schemas.microsoft.com/office/drawing/2014/main" id="{E967545F-7EAA-CF1D-736A-54640C2F254D}"/>
              </a:ext>
            </a:extLst>
          </p:cNvPr>
          <p:cNvSpPr>
            <a:spLocks noGrp="1"/>
          </p:cNvSpPr>
          <p:nvPr>
            <p:ph type="body" sz="quarter" idx="13"/>
            <p:custDataLst>
              <p:tags r:id="rId2"/>
            </p:custDataLst>
          </p:nvPr>
        </p:nvSpPr>
        <p:spPr/>
        <p:txBody>
          <a:bodyPr/>
          <a:lstStyle/>
          <a:p>
            <a:r>
              <a:rPr lang="fr-CA" dirty="0"/>
              <a:t>La vie est plus radieuse sous le soleil</a:t>
            </a:r>
          </a:p>
        </p:txBody>
      </p:sp>
      <p:sp>
        <p:nvSpPr>
          <p:cNvPr id="6" name="Text Placeholder 5">
            <a:extLst>
              <a:ext uri="{FF2B5EF4-FFF2-40B4-BE49-F238E27FC236}">
                <a16:creationId xmlns:a16="http://schemas.microsoft.com/office/drawing/2014/main" id="{6AE17158-CDAA-3CE7-9C97-05B6AFFF5275}"/>
              </a:ext>
            </a:extLst>
          </p:cNvPr>
          <p:cNvSpPr>
            <a:spLocks noGrp="1"/>
          </p:cNvSpPr>
          <p:nvPr>
            <p:ph type="body" sz="quarter" idx="35"/>
            <p:custDataLst>
              <p:tags r:id="rId3"/>
            </p:custDataLst>
          </p:nvPr>
        </p:nvSpPr>
        <p:spPr/>
        <p:txBody>
          <a:bodyPr/>
          <a:lstStyle/>
          <a:p>
            <a:endParaRPr lang="en-US" dirty="0"/>
          </a:p>
        </p:txBody>
      </p:sp>
      <p:sp>
        <p:nvSpPr>
          <p:cNvPr id="7" name="Text Placeholder 6">
            <a:extLst>
              <a:ext uri="{FF2B5EF4-FFF2-40B4-BE49-F238E27FC236}">
                <a16:creationId xmlns:a16="http://schemas.microsoft.com/office/drawing/2014/main" id="{DFBE0A52-4FBC-6AD3-87CE-7EAAFB3677DC}"/>
              </a:ext>
            </a:extLst>
          </p:cNvPr>
          <p:cNvSpPr>
            <a:spLocks noGrp="1"/>
          </p:cNvSpPr>
          <p:nvPr>
            <p:ph type="body" sz="quarter" idx="39"/>
            <p:custDataLst>
              <p:tags r:id="rId4"/>
            </p:custDataLst>
          </p:nvPr>
        </p:nvSpPr>
        <p:spPr>
          <a:xfrm>
            <a:off x="227191" y="3447002"/>
            <a:ext cx="3877670" cy="672561"/>
          </a:xfrm>
        </p:spPr>
        <p:txBody>
          <a:bodyPr/>
          <a:lstStyle/>
          <a:p>
            <a:endParaRPr lang="en-US" dirty="0"/>
          </a:p>
        </p:txBody>
      </p:sp>
      <p:pic>
        <p:nvPicPr>
          <p:cNvPr id="8" name="Picture Placeholder 17">
            <a:extLst>
              <a:ext uri="{FF2B5EF4-FFF2-40B4-BE49-F238E27FC236}">
                <a16:creationId xmlns:a16="http://schemas.microsoft.com/office/drawing/2014/main" id="{F3FD1668-92D8-1317-E190-405BA813BFAE}"/>
              </a:ext>
            </a:extLst>
          </p:cNvPr>
          <p:cNvPicPr>
            <a:picLocks noGrp="1" noChangeAspect="1"/>
          </p:cNvPicPr>
          <p:nvPr>
            <p:ph type="pic" sz="quarter" idx="14"/>
            <p:custDataLst>
              <p:tags r:id="rId5"/>
            </p:custDataLst>
          </p:nvPr>
        </p:nvPicPr>
        <p:blipFill>
          <a:blip r:embed="rId8">
            <a:extLst>
              <a:ext uri="{28A0092B-C50C-407E-A947-70E740481C1C}">
                <a14:useLocalDpi xmlns:a14="http://schemas.microsoft.com/office/drawing/2010/main"/>
              </a:ext>
            </a:extLst>
          </a:blip>
          <a:stretch>
            <a:fillRect/>
          </a:stretch>
        </p:blipFill>
        <p:spPr>
          <a:xfrm>
            <a:off x="4608514" y="192805"/>
            <a:ext cx="4319586" cy="4755433"/>
          </a:xfrm>
        </p:spPr>
      </p:pic>
    </p:spTree>
    <p:extLst>
      <p:ext uri="{BB962C8B-B14F-4D97-AF65-F5344CB8AC3E}">
        <p14:creationId xmlns:p14="http://schemas.microsoft.com/office/powerpoint/2010/main" val="57476613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0B8B94E-D5D4-037A-B124-156EAD573CBC}"/>
              </a:ext>
            </a:extLst>
          </p:cNvPr>
          <p:cNvSpPr>
            <a:spLocks noGrp="1"/>
          </p:cNvSpPr>
          <p:nvPr>
            <p:ph type="body" sz="quarter" idx="14"/>
            <p:custDataLst>
              <p:tags r:id="rId1"/>
            </p:custDataLst>
          </p:nvPr>
        </p:nvSpPr>
        <p:spPr>
          <a:xfrm>
            <a:off x="5437189" y="1027503"/>
            <a:ext cx="647700" cy="401247"/>
          </a:xfrm>
        </p:spPr>
        <p:txBody>
          <a:bodyPr/>
          <a:lstStyle/>
          <a:p>
            <a:r>
              <a:rPr lang="fr-CA" dirty="0"/>
              <a:t>02.</a:t>
            </a:r>
          </a:p>
        </p:txBody>
      </p:sp>
      <p:sp>
        <p:nvSpPr>
          <p:cNvPr id="9" name="Text Placeholder 8">
            <a:extLst>
              <a:ext uri="{FF2B5EF4-FFF2-40B4-BE49-F238E27FC236}">
                <a16:creationId xmlns:a16="http://schemas.microsoft.com/office/drawing/2014/main" id="{F7C8EFAE-3853-4FCB-EE78-1D7C9072BCE3}"/>
              </a:ext>
            </a:extLst>
          </p:cNvPr>
          <p:cNvSpPr>
            <a:spLocks noGrp="1"/>
          </p:cNvSpPr>
          <p:nvPr>
            <p:ph type="body" sz="quarter" idx="17"/>
            <p:custDataLst>
              <p:tags r:id="rId2"/>
            </p:custDataLst>
          </p:nvPr>
        </p:nvSpPr>
        <p:spPr>
          <a:xfrm>
            <a:off x="2419672" y="2701102"/>
            <a:ext cx="647700" cy="403142"/>
          </a:xfrm>
        </p:spPr>
        <p:txBody>
          <a:bodyPr/>
          <a:lstStyle/>
          <a:p>
            <a:r>
              <a:rPr lang="fr-CA" dirty="0"/>
              <a:t>03.</a:t>
            </a:r>
          </a:p>
        </p:txBody>
      </p:sp>
      <p:sp>
        <p:nvSpPr>
          <p:cNvPr id="11" name="Text Placeholder 10">
            <a:extLst>
              <a:ext uri="{FF2B5EF4-FFF2-40B4-BE49-F238E27FC236}">
                <a16:creationId xmlns:a16="http://schemas.microsoft.com/office/drawing/2014/main" id="{45BCEB28-6CA2-AAB7-F9AD-045497B6D209}"/>
              </a:ext>
            </a:extLst>
          </p:cNvPr>
          <p:cNvSpPr>
            <a:spLocks noGrp="1"/>
          </p:cNvSpPr>
          <p:nvPr>
            <p:ph type="body" sz="quarter" idx="19"/>
            <p:custDataLst>
              <p:tags r:id="rId3"/>
            </p:custDataLst>
          </p:nvPr>
        </p:nvSpPr>
        <p:spPr>
          <a:xfrm>
            <a:off x="2411413" y="1537979"/>
            <a:ext cx="2098675" cy="125413"/>
          </a:xfrm>
        </p:spPr>
        <p:txBody>
          <a:bodyPr/>
          <a:lstStyle/>
          <a:p>
            <a:pPr rtl="0" eaLnBrk="1" fontAlgn="t" latinLnBrk="0" hangingPunct="1">
              <a:spcBef>
                <a:spcPct val="0"/>
              </a:spcBef>
              <a:spcAft>
                <a:spcPct val="0"/>
              </a:spcAft>
              <a:buClr>
                <a:srgbClr val="B24399"/>
              </a:buClr>
              <a:buSzPts val="1800"/>
            </a:pPr>
            <a:r>
              <a:rPr lang="fr-CA" sz="1800" b="1" dirty="0">
                <a:solidFill>
                  <a:schemeClr val="tx2"/>
                </a:solidFill>
                <a:latin typeface="Sun Life New Display" pitchFamily="2" charset="77"/>
              </a:rPr>
              <a:t>Pourquoi assurer </a:t>
            </a:r>
            <a:br>
              <a:rPr lang="fr-CA" sz="1800" b="1" dirty="0">
                <a:solidFill>
                  <a:schemeClr val="tx2"/>
                </a:solidFill>
                <a:latin typeface="Sun Life New Display" pitchFamily="2" charset="77"/>
              </a:rPr>
            </a:br>
            <a:r>
              <a:rPr lang="fr-CA" sz="1800" b="1" dirty="0">
                <a:solidFill>
                  <a:schemeClr val="tx2"/>
                </a:solidFill>
                <a:latin typeface="Sun Life New Display" pitchFamily="2" charset="77"/>
              </a:rPr>
              <a:t>les enfants?</a:t>
            </a:r>
          </a:p>
        </p:txBody>
      </p:sp>
      <p:sp>
        <p:nvSpPr>
          <p:cNvPr id="33" name="Text Placeholder 32">
            <a:extLst>
              <a:ext uri="{FF2B5EF4-FFF2-40B4-BE49-F238E27FC236}">
                <a16:creationId xmlns:a16="http://schemas.microsoft.com/office/drawing/2014/main" id="{EC112C06-8F5A-82F5-DE1D-4A29D4261948}"/>
              </a:ext>
            </a:extLst>
          </p:cNvPr>
          <p:cNvSpPr>
            <a:spLocks noGrp="1"/>
          </p:cNvSpPr>
          <p:nvPr>
            <p:ph type="body" sz="quarter" idx="20"/>
            <p:custDataLst>
              <p:tags r:id="rId4"/>
            </p:custDataLst>
          </p:nvPr>
        </p:nvSpPr>
        <p:spPr>
          <a:xfrm>
            <a:off x="5437189" y="1544636"/>
            <a:ext cx="2198051" cy="286543"/>
          </a:xfrm>
        </p:spPr>
        <p:txBody>
          <a:bodyPr/>
          <a:lstStyle/>
          <a:p>
            <a:pPr fontAlgn="t">
              <a:spcBef>
                <a:spcPct val="0"/>
              </a:spcBef>
              <a:buClr>
                <a:srgbClr val="B24399"/>
              </a:buClr>
              <a:buSzPts val="1800"/>
            </a:pPr>
            <a:r>
              <a:rPr lang="fr-CA" sz="1800" b="1" dirty="0">
                <a:latin typeface="Sun Life New Display" pitchFamily="2" charset="77"/>
              </a:rPr>
              <a:t>Pourquoi la Vie Protection Sun Life avec participation II?</a:t>
            </a:r>
          </a:p>
        </p:txBody>
      </p:sp>
      <p:sp>
        <p:nvSpPr>
          <p:cNvPr id="12" name="Text Placeholder 11">
            <a:extLst>
              <a:ext uri="{FF2B5EF4-FFF2-40B4-BE49-F238E27FC236}">
                <a16:creationId xmlns:a16="http://schemas.microsoft.com/office/drawing/2014/main" id="{585A0582-0D4B-1193-4F42-5D14B29F995B}"/>
              </a:ext>
            </a:extLst>
          </p:cNvPr>
          <p:cNvSpPr>
            <a:spLocks noGrp="1"/>
          </p:cNvSpPr>
          <p:nvPr>
            <p:ph type="body" sz="quarter" idx="23"/>
            <p:custDataLst>
              <p:tags r:id="rId5"/>
            </p:custDataLst>
          </p:nvPr>
        </p:nvSpPr>
        <p:spPr>
          <a:xfrm>
            <a:off x="2419672" y="3210037"/>
            <a:ext cx="2098675" cy="125413"/>
          </a:xfrm>
        </p:spPr>
        <p:txBody>
          <a:bodyPr/>
          <a:lstStyle/>
          <a:p>
            <a:pPr fontAlgn="t">
              <a:spcBef>
                <a:spcPct val="0"/>
              </a:spcBef>
              <a:buClr>
                <a:srgbClr val="B24399"/>
              </a:buClr>
              <a:buSzPts val="1800"/>
            </a:pPr>
            <a:r>
              <a:rPr lang="fr-CA" sz="1800" b="1" dirty="0">
                <a:latin typeface="Sun Life New Display" pitchFamily="2" charset="77"/>
              </a:rPr>
              <a:t>Facteurs à considérer au moment de la planification</a:t>
            </a:r>
          </a:p>
        </p:txBody>
      </p:sp>
      <p:sp>
        <p:nvSpPr>
          <p:cNvPr id="2" name="Footer Placeholder 1">
            <a:extLst>
              <a:ext uri="{FF2B5EF4-FFF2-40B4-BE49-F238E27FC236}">
                <a16:creationId xmlns:a16="http://schemas.microsoft.com/office/drawing/2014/main" id="{E45D621B-FA2E-75E7-E6F6-EC8AE5E8EB17}"/>
              </a:ext>
            </a:extLst>
          </p:cNvPr>
          <p:cNvSpPr>
            <a:spLocks noGrp="1"/>
          </p:cNvSpPr>
          <p:nvPr>
            <p:ph type="ftr" sz="quarter" idx="11"/>
            <p:custDataLst>
              <p:tags r:id="rId6"/>
            </p:custDataLst>
          </p:nvPr>
        </p:nvSpPr>
        <p:spPr>
          <a:xfrm>
            <a:off x="828495" y="4948238"/>
            <a:ext cx="3681593" cy="195262"/>
          </a:xfrm>
        </p:spPr>
        <p:txBody>
          <a:bodyPr/>
          <a:lstStyle/>
          <a:p>
            <a:pPr marL="0" algn="l" defTabSz="457200" rtl="0" eaLnBrk="1" latinLnBrk="0" hangingPunct="1"/>
            <a:r>
              <a:rPr lang="fr-CA" dirty="0"/>
              <a:t>– Vie Protection </a:t>
            </a:r>
            <a:r>
              <a:rPr lang="fr-CA" sz="600" b="0" i="0" dirty="0">
                <a:solidFill>
                  <a:schemeClr val="tx1"/>
                </a:solidFill>
                <a:latin typeface="Sun Life New Text" pitchFamily="2" charset="77"/>
                <a:ea typeface="+mn-ea"/>
                <a:cs typeface="+mn-cs"/>
              </a:rPr>
              <a:t>Sun Life avec participation II </a:t>
            </a:r>
            <a:r>
              <a:rPr lang="fr-CA" dirty="0"/>
              <a:t>– Une solution d’assurance pour les enfants</a:t>
            </a:r>
          </a:p>
        </p:txBody>
      </p:sp>
      <p:sp>
        <p:nvSpPr>
          <p:cNvPr id="3" name="Slide Number Placeholder 2">
            <a:extLst>
              <a:ext uri="{FF2B5EF4-FFF2-40B4-BE49-F238E27FC236}">
                <a16:creationId xmlns:a16="http://schemas.microsoft.com/office/drawing/2014/main" id="{B1AA896A-6469-DC92-EA40-BB60D30A73DC}"/>
              </a:ext>
            </a:extLst>
          </p:cNvPr>
          <p:cNvSpPr>
            <a:spLocks noGrp="1"/>
          </p:cNvSpPr>
          <p:nvPr>
            <p:ph type="sldNum" sz="quarter" idx="12"/>
            <p:custDataLst>
              <p:tags r:id="rId7"/>
            </p:custDataLst>
          </p:nvPr>
        </p:nvSpPr>
        <p:spPr/>
        <p:txBody>
          <a:bodyPr/>
          <a:lstStyle/>
          <a:p>
            <a:fld id="{9FA635D2-B142-BE49-AECA-6169441F1F99}" type="slidenum">
              <a:rPr lang="en-US" smtClean="0"/>
              <a:t>3</a:t>
            </a:fld>
            <a:endParaRPr lang="en-US" dirty="0"/>
          </a:p>
        </p:txBody>
      </p:sp>
      <p:sp>
        <p:nvSpPr>
          <p:cNvPr id="4" name="Title 3">
            <a:extLst>
              <a:ext uri="{FF2B5EF4-FFF2-40B4-BE49-F238E27FC236}">
                <a16:creationId xmlns:a16="http://schemas.microsoft.com/office/drawing/2014/main" id="{683B94C6-74DE-EF7E-2175-1215F2C39003}"/>
              </a:ext>
            </a:extLst>
          </p:cNvPr>
          <p:cNvSpPr>
            <a:spLocks noGrp="1"/>
          </p:cNvSpPr>
          <p:nvPr>
            <p:ph type="ctrTitle"/>
            <p:custDataLst>
              <p:tags r:id="rId8"/>
            </p:custDataLst>
          </p:nvPr>
        </p:nvSpPr>
        <p:spPr>
          <a:xfrm>
            <a:off x="215899" y="986630"/>
            <a:ext cx="2089607" cy="1116013"/>
          </a:xfrm>
        </p:spPr>
        <p:txBody>
          <a:bodyPr/>
          <a:lstStyle/>
          <a:p>
            <a:r>
              <a:rPr lang="fr-CA" dirty="0"/>
              <a:t>Ordre du jour</a:t>
            </a:r>
          </a:p>
        </p:txBody>
      </p:sp>
      <p:sp>
        <p:nvSpPr>
          <p:cNvPr id="5" name="Text Placeholder 4">
            <a:extLst>
              <a:ext uri="{FF2B5EF4-FFF2-40B4-BE49-F238E27FC236}">
                <a16:creationId xmlns:a16="http://schemas.microsoft.com/office/drawing/2014/main" id="{92916A6D-C42F-06DB-8985-763E9F620A0C}"/>
              </a:ext>
            </a:extLst>
          </p:cNvPr>
          <p:cNvSpPr>
            <a:spLocks noGrp="1"/>
          </p:cNvSpPr>
          <p:nvPr>
            <p:ph type="body" sz="quarter" idx="13"/>
            <p:custDataLst>
              <p:tags r:id="rId9"/>
            </p:custDataLst>
          </p:nvPr>
        </p:nvSpPr>
        <p:spPr>
          <a:xfrm>
            <a:off x="2411413" y="1027503"/>
            <a:ext cx="647700" cy="401247"/>
          </a:xfrm>
        </p:spPr>
        <p:txBody>
          <a:bodyPr/>
          <a:lstStyle/>
          <a:p>
            <a:r>
              <a:rPr lang="fr-CA" dirty="0"/>
              <a:t>01.</a:t>
            </a:r>
          </a:p>
        </p:txBody>
      </p:sp>
    </p:spTree>
    <p:extLst>
      <p:ext uri="{BB962C8B-B14F-4D97-AF65-F5344CB8AC3E}">
        <p14:creationId xmlns:p14="http://schemas.microsoft.com/office/powerpoint/2010/main" val="42928946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54560-1B22-CCBC-1402-DD1818BEC456}"/>
              </a:ext>
            </a:extLst>
          </p:cNvPr>
          <p:cNvSpPr>
            <a:spLocks noGrp="1"/>
          </p:cNvSpPr>
          <p:nvPr>
            <p:ph type="title"/>
            <p:custDataLst>
              <p:tags r:id="rId1"/>
            </p:custDataLst>
          </p:nvPr>
        </p:nvSpPr>
        <p:spPr/>
        <p:txBody>
          <a:bodyPr/>
          <a:lstStyle/>
          <a:p>
            <a:r>
              <a:rPr lang="fr-CA" dirty="0"/>
              <a:t>01.</a:t>
            </a:r>
          </a:p>
        </p:txBody>
      </p:sp>
      <p:sp>
        <p:nvSpPr>
          <p:cNvPr id="3" name="Text Placeholder 2">
            <a:extLst>
              <a:ext uri="{FF2B5EF4-FFF2-40B4-BE49-F238E27FC236}">
                <a16:creationId xmlns:a16="http://schemas.microsoft.com/office/drawing/2014/main" id="{25B64998-8AB7-D123-E4A1-BA4F0F60B390}"/>
              </a:ext>
            </a:extLst>
          </p:cNvPr>
          <p:cNvSpPr>
            <a:spLocks noGrp="1"/>
          </p:cNvSpPr>
          <p:nvPr>
            <p:ph type="body" idx="1"/>
            <p:custDataLst>
              <p:tags r:id="rId2"/>
            </p:custDataLst>
          </p:nvPr>
        </p:nvSpPr>
        <p:spPr>
          <a:xfrm>
            <a:off x="215902" y="2639197"/>
            <a:ext cx="3496762" cy="1085077"/>
          </a:xfrm>
        </p:spPr>
        <p:txBody>
          <a:bodyPr/>
          <a:lstStyle/>
          <a:p>
            <a:pPr rtl="0" eaLnBrk="1" fontAlgn="t" latinLnBrk="0" hangingPunct="1">
              <a:spcBef>
                <a:spcPct val="0"/>
              </a:spcBef>
              <a:spcAft>
                <a:spcPct val="0"/>
              </a:spcAft>
              <a:buClr>
                <a:srgbClr val="B24399"/>
              </a:buClr>
              <a:buSzPts val="1800"/>
            </a:pPr>
            <a:r>
              <a:rPr lang="fr-CA" sz="3200" dirty="0">
                <a:solidFill>
                  <a:schemeClr val="tx2"/>
                </a:solidFill>
                <a:latin typeface="Sun Life New Display" pitchFamily="2" charset="77"/>
              </a:rPr>
              <a:t>Pourquoi assurer les enfants?</a:t>
            </a:r>
          </a:p>
        </p:txBody>
      </p:sp>
      <p:sp>
        <p:nvSpPr>
          <p:cNvPr id="4" name="Footer Placeholder 3">
            <a:extLst>
              <a:ext uri="{FF2B5EF4-FFF2-40B4-BE49-F238E27FC236}">
                <a16:creationId xmlns:a16="http://schemas.microsoft.com/office/drawing/2014/main" id="{626871E4-D144-DD7F-CEE6-8C53B012A811}"/>
              </a:ext>
            </a:extLst>
          </p:cNvPr>
          <p:cNvSpPr>
            <a:spLocks noGrp="1"/>
          </p:cNvSpPr>
          <p:nvPr>
            <p:ph type="ftr" sz="quarter" idx="11"/>
            <p:custDataLst>
              <p:tags r:id="rId3"/>
            </p:custDataLst>
          </p:nvPr>
        </p:nvSpPr>
        <p:spPr>
          <a:xfrm>
            <a:off x="828495" y="4948238"/>
            <a:ext cx="3496762" cy="195262"/>
          </a:xfrm>
        </p:spPr>
        <p:txBody>
          <a:bodyPr/>
          <a:lstStyle/>
          <a:p>
            <a:pPr marL="0" algn="l" defTabSz="457200" rtl="0" eaLnBrk="1" latinLnBrk="0" hangingPunct="1"/>
            <a:r>
              <a:rPr lang="fr-CA" dirty="0"/>
              <a:t>– Vie Protection </a:t>
            </a:r>
            <a:r>
              <a:rPr lang="fr-CA" sz="600" b="0" i="0" dirty="0">
                <a:solidFill>
                  <a:schemeClr val="tx1"/>
                </a:solidFill>
                <a:latin typeface="Sun Life New Text" pitchFamily="2" charset="77"/>
                <a:ea typeface="+mn-ea"/>
                <a:cs typeface="+mn-cs"/>
              </a:rPr>
              <a:t>Sun Life avec participation II </a:t>
            </a:r>
            <a:r>
              <a:rPr lang="fr-CA" dirty="0"/>
              <a:t>– Une solution d’assurance pour les enfants</a:t>
            </a:r>
          </a:p>
        </p:txBody>
      </p:sp>
      <p:sp>
        <p:nvSpPr>
          <p:cNvPr id="5" name="Slide Number Placeholder 4">
            <a:extLst>
              <a:ext uri="{FF2B5EF4-FFF2-40B4-BE49-F238E27FC236}">
                <a16:creationId xmlns:a16="http://schemas.microsoft.com/office/drawing/2014/main" id="{5AC973D2-C735-B0BA-05D8-B40D01665357}"/>
              </a:ext>
            </a:extLst>
          </p:cNvPr>
          <p:cNvSpPr>
            <a:spLocks noGrp="1"/>
          </p:cNvSpPr>
          <p:nvPr>
            <p:ph type="sldNum" sz="quarter" idx="12"/>
            <p:custDataLst>
              <p:tags r:id="rId4"/>
            </p:custDataLst>
          </p:nvPr>
        </p:nvSpPr>
        <p:spPr/>
        <p:txBody>
          <a:bodyPr/>
          <a:lstStyle/>
          <a:p>
            <a:fld id="{9FA635D2-B142-BE49-AECA-6169441F1F99}" type="slidenum">
              <a:rPr lang="en-US" smtClean="0"/>
              <a:t>4</a:t>
            </a:fld>
            <a:endParaRPr lang="en-US" dirty="0"/>
          </a:p>
        </p:txBody>
      </p:sp>
    </p:spTree>
    <p:extLst>
      <p:ext uri="{BB962C8B-B14F-4D97-AF65-F5344CB8AC3E}">
        <p14:creationId xmlns:p14="http://schemas.microsoft.com/office/powerpoint/2010/main" val="319368270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Placeholder 26">
            <a:extLst>
              <a:ext uri="{FF2B5EF4-FFF2-40B4-BE49-F238E27FC236}">
                <a16:creationId xmlns:a16="http://schemas.microsoft.com/office/drawing/2014/main" id="{60E2B157-0ABD-9660-7CA1-B03107126120}"/>
              </a:ext>
            </a:extLst>
          </p:cNvPr>
          <p:cNvSpPr>
            <a:spLocks noGrp="1"/>
          </p:cNvSpPr>
          <p:nvPr>
            <p:ph type="body" sz="quarter" idx="39"/>
            <p:custDataLst>
              <p:tags r:id="rId1"/>
            </p:custDataLst>
          </p:nvPr>
        </p:nvSpPr>
        <p:spPr>
          <a:xfrm>
            <a:off x="6211655" y="2217693"/>
            <a:ext cx="2608149" cy="1290511"/>
          </a:xfrm>
        </p:spPr>
        <p:txBody>
          <a:bodyPr/>
          <a:lstStyle/>
          <a:p>
            <a:pPr marL="180975" indent="-180975" algn="l" rtl="0" eaLnBrk="1" fontAlgn="t" latinLnBrk="0" hangingPunct="1">
              <a:lnSpc>
                <a:spcPct val="100000"/>
              </a:lnSpc>
              <a:spcBef>
                <a:spcPct val="0"/>
              </a:spcBef>
              <a:spcAft>
                <a:spcPts val="1200"/>
              </a:spcAft>
              <a:buClr>
                <a:schemeClr val="tx2"/>
              </a:buClr>
              <a:buSzTx/>
              <a:buFont typeface="Arial" panose="020B0604020202020204" pitchFamily="34" charset="0"/>
              <a:buChar char="•"/>
            </a:pPr>
            <a:r>
              <a:rPr lang="fr-CA" sz="1200" dirty="0">
                <a:solidFill>
                  <a:srgbClr val="003846"/>
                </a:solidFill>
                <a:latin typeface="Sun Life New Text" pitchFamily="2" charset="77"/>
              </a:rPr>
              <a:t>Protéger la santé et la sécurité</a:t>
            </a:r>
            <a:br>
              <a:rPr lang="fr-CA" sz="1200" dirty="0">
                <a:solidFill>
                  <a:srgbClr val="003846"/>
                </a:solidFill>
                <a:latin typeface="Sun Life New Text" pitchFamily="2" charset="77"/>
              </a:rPr>
            </a:br>
            <a:r>
              <a:rPr lang="fr-CA" sz="1200" dirty="0">
                <a:solidFill>
                  <a:srgbClr val="003846"/>
                </a:solidFill>
                <a:latin typeface="Sun Life New Text" pitchFamily="2" charset="77"/>
              </a:rPr>
              <a:t>de vos enfants</a:t>
            </a:r>
          </a:p>
          <a:p>
            <a:pPr marL="180975" indent="-180975" algn="l" rtl="0" eaLnBrk="1" fontAlgn="t" latinLnBrk="0" hangingPunct="1">
              <a:lnSpc>
                <a:spcPct val="100000"/>
              </a:lnSpc>
              <a:spcBef>
                <a:spcPct val="0"/>
              </a:spcBef>
              <a:spcAft>
                <a:spcPts val="1200"/>
              </a:spcAft>
              <a:buClr>
                <a:schemeClr val="tx2"/>
              </a:buClr>
              <a:buSzTx/>
              <a:buFont typeface="Arial" panose="020B0604020202020204" pitchFamily="34" charset="0"/>
              <a:buChar char="•"/>
            </a:pPr>
            <a:r>
              <a:rPr lang="fr-CA" sz="1200" dirty="0">
                <a:solidFill>
                  <a:srgbClr val="003846"/>
                </a:solidFill>
                <a:latin typeface="Sun Life New Text" pitchFamily="2" charset="77"/>
              </a:rPr>
              <a:t>Payer leurs études</a:t>
            </a:r>
          </a:p>
          <a:p>
            <a:pPr marL="180975" indent="-180975" algn="l" rtl="0" eaLnBrk="1" fontAlgn="t" latinLnBrk="0" hangingPunct="1">
              <a:lnSpc>
                <a:spcPct val="100000"/>
              </a:lnSpc>
              <a:spcBef>
                <a:spcPct val="0"/>
              </a:spcBef>
              <a:spcAft>
                <a:spcPts val="1200"/>
              </a:spcAft>
              <a:buClr>
                <a:schemeClr val="tx2"/>
              </a:buClr>
              <a:buSzTx/>
              <a:buFont typeface="Arial" panose="020B0604020202020204" pitchFamily="34" charset="0"/>
              <a:buChar char="•"/>
            </a:pPr>
            <a:r>
              <a:rPr lang="fr-CA" sz="1200" dirty="0">
                <a:solidFill>
                  <a:srgbClr val="003846"/>
                </a:solidFill>
                <a:latin typeface="Sun Life New Text" pitchFamily="2" charset="77"/>
              </a:rPr>
              <a:t>Épargner pour l’avenir</a:t>
            </a:r>
          </a:p>
          <a:p>
            <a:pPr marL="180975" indent="-180975" algn="l" rtl="0" eaLnBrk="1" fontAlgn="t" latinLnBrk="0" hangingPunct="1">
              <a:spcBef>
                <a:spcPct val="0"/>
              </a:spcBef>
              <a:spcAft>
                <a:spcPct val="0"/>
              </a:spcAft>
              <a:buClr>
                <a:schemeClr val="tx2"/>
              </a:buClr>
              <a:buSzTx/>
              <a:buFont typeface="Arial" panose="020B0604020202020204" pitchFamily="34" charset="0"/>
              <a:buChar char="•"/>
            </a:pPr>
            <a:r>
              <a:rPr lang="fr-CA" sz="1200" dirty="0">
                <a:solidFill>
                  <a:srgbClr val="003846"/>
                </a:solidFill>
                <a:latin typeface="Sun Life New Text" pitchFamily="2" charset="77"/>
              </a:rPr>
              <a:t>Établir des bases financières solides</a:t>
            </a:r>
          </a:p>
        </p:txBody>
      </p:sp>
      <p:sp>
        <p:nvSpPr>
          <p:cNvPr id="25" name="Text Placeholder 24">
            <a:extLst>
              <a:ext uri="{FF2B5EF4-FFF2-40B4-BE49-F238E27FC236}">
                <a16:creationId xmlns:a16="http://schemas.microsoft.com/office/drawing/2014/main" id="{1400E779-18DC-D9CD-152B-980359E9FFA8}"/>
              </a:ext>
            </a:extLst>
          </p:cNvPr>
          <p:cNvSpPr>
            <a:spLocks noGrp="1"/>
          </p:cNvSpPr>
          <p:nvPr>
            <p:ph type="body" sz="quarter" idx="33"/>
            <p:custDataLst>
              <p:tags r:id="rId2"/>
            </p:custDataLst>
          </p:nvPr>
        </p:nvSpPr>
        <p:spPr>
          <a:xfrm>
            <a:off x="6211655" y="1416985"/>
            <a:ext cx="2608149" cy="686453"/>
          </a:xfrm>
        </p:spPr>
        <p:txBody>
          <a:bodyPr/>
          <a:lstStyle/>
          <a:p>
            <a:pPr defTabSz="914377">
              <a:spcAft>
                <a:spcPts val="1800"/>
              </a:spcAft>
              <a:defRPr/>
            </a:pPr>
            <a:r>
              <a:rPr lang="fr-CA" sz="1600" dirty="0">
                <a:solidFill>
                  <a:schemeClr val="tx2"/>
                </a:solidFill>
                <a:latin typeface="Sun Life New Display" pitchFamily="2" charset="77"/>
              </a:rPr>
              <a:t>Protéger ses enfants est</a:t>
            </a:r>
            <a:br>
              <a:rPr lang="fr-CA" sz="1600" dirty="0">
                <a:solidFill>
                  <a:schemeClr val="tx2"/>
                </a:solidFill>
                <a:latin typeface="Sun Life New Display" pitchFamily="2" charset="77"/>
              </a:rPr>
            </a:br>
            <a:r>
              <a:rPr lang="fr-CA" sz="1600" dirty="0">
                <a:solidFill>
                  <a:schemeClr val="tx2"/>
                </a:solidFill>
                <a:latin typeface="Sun Life New Display" pitchFamily="2" charset="77"/>
              </a:rPr>
              <a:t>LA priorité</a:t>
            </a:r>
          </a:p>
        </p:txBody>
      </p:sp>
      <p:sp>
        <p:nvSpPr>
          <p:cNvPr id="8" name="Slide Number Placeholder 7">
            <a:extLst>
              <a:ext uri="{FF2B5EF4-FFF2-40B4-BE49-F238E27FC236}">
                <a16:creationId xmlns:a16="http://schemas.microsoft.com/office/drawing/2014/main" id="{93A8E81F-6D76-71FC-6B72-F0F583569727}"/>
              </a:ext>
            </a:extLst>
          </p:cNvPr>
          <p:cNvSpPr>
            <a:spLocks noGrp="1"/>
          </p:cNvSpPr>
          <p:nvPr>
            <p:ph type="sldNum" sz="quarter" idx="12"/>
            <p:custDataLst>
              <p:tags r:id="rId3"/>
            </p:custDataLst>
          </p:nvPr>
        </p:nvSpPr>
        <p:spPr/>
        <p:txBody>
          <a:bodyPr/>
          <a:lstStyle/>
          <a:p>
            <a:fld id="{9FA635D2-B142-BE49-AECA-6169441F1F99}" type="slidenum">
              <a:rPr lang="en-US" smtClean="0"/>
              <a:t>5</a:t>
            </a:fld>
            <a:endParaRPr lang="en-US" dirty="0"/>
          </a:p>
        </p:txBody>
      </p:sp>
      <p:sp>
        <p:nvSpPr>
          <p:cNvPr id="9" name="Footer Placeholder 8">
            <a:extLst>
              <a:ext uri="{FF2B5EF4-FFF2-40B4-BE49-F238E27FC236}">
                <a16:creationId xmlns:a16="http://schemas.microsoft.com/office/drawing/2014/main" id="{7CE01BA7-D4AF-C3DE-3EE5-D0E4803C424F}"/>
              </a:ext>
            </a:extLst>
          </p:cNvPr>
          <p:cNvSpPr>
            <a:spLocks noGrp="1"/>
          </p:cNvSpPr>
          <p:nvPr>
            <p:ph type="ftr" sz="quarter" idx="11"/>
            <p:custDataLst>
              <p:tags r:id="rId4"/>
            </p:custDataLst>
          </p:nvPr>
        </p:nvSpPr>
        <p:spPr>
          <a:xfrm>
            <a:off x="828495" y="4948238"/>
            <a:ext cx="3199219" cy="195262"/>
          </a:xfrm>
        </p:spPr>
        <p:txBody>
          <a:bodyPr/>
          <a:lstStyle/>
          <a:p>
            <a:pPr marL="0" algn="l" defTabSz="457200" rtl="0" eaLnBrk="1" latinLnBrk="0" hangingPunct="1"/>
            <a:r>
              <a:rPr lang="fr-CA" dirty="0"/>
              <a:t>– Vie Protection </a:t>
            </a:r>
            <a:r>
              <a:rPr lang="fr-CA" sz="600" b="0" i="0" dirty="0">
                <a:solidFill>
                  <a:schemeClr val="tx1"/>
                </a:solidFill>
                <a:latin typeface="Sun Life New Text" pitchFamily="2" charset="77"/>
                <a:ea typeface="+mn-ea"/>
                <a:cs typeface="+mn-cs"/>
              </a:rPr>
              <a:t>Sun Life avec participation II </a:t>
            </a:r>
            <a:r>
              <a:rPr lang="fr-CA" dirty="0"/>
              <a:t>– Une solution d’assurance pour les enfants</a:t>
            </a:r>
          </a:p>
        </p:txBody>
      </p:sp>
      <p:sp>
        <p:nvSpPr>
          <p:cNvPr id="29" name="Text Placeholder 18">
            <a:extLst>
              <a:ext uri="{FF2B5EF4-FFF2-40B4-BE49-F238E27FC236}">
                <a16:creationId xmlns:a16="http://schemas.microsoft.com/office/drawing/2014/main" id="{7811B0F1-6348-B5C2-DC7A-D25ADD8F8605}"/>
              </a:ext>
            </a:extLst>
          </p:cNvPr>
          <p:cNvSpPr>
            <a:spLocks noGrp="1"/>
          </p:cNvSpPr>
          <p:nvPr>
            <p:ph type="body" sz="quarter" idx="29"/>
            <p:custDataLst>
              <p:tags r:id="rId5"/>
            </p:custDataLst>
          </p:nvPr>
        </p:nvSpPr>
        <p:spPr>
          <a:xfrm>
            <a:off x="6211655" y="1023938"/>
            <a:ext cx="2608149" cy="287338"/>
          </a:xfrm>
        </p:spPr>
        <p:txBody>
          <a:bodyPr/>
          <a:lstStyle/>
          <a:p>
            <a:r>
              <a:rPr lang="fr-CA" sz="900" dirty="0"/>
              <a:t>POURQUOI ASSURER LES ENFANTS?</a:t>
            </a:r>
          </a:p>
        </p:txBody>
      </p:sp>
      <p:pic>
        <p:nvPicPr>
          <p:cNvPr id="15" name="Picture Placeholder 14" descr="A picture containing outdoor, road, sport&#10;&#10;Description automatically generated">
            <a:extLst>
              <a:ext uri="{FF2B5EF4-FFF2-40B4-BE49-F238E27FC236}">
                <a16:creationId xmlns:a16="http://schemas.microsoft.com/office/drawing/2014/main" id="{5B53CC22-4630-0187-8477-F66DBDA4FACE}"/>
              </a:ext>
            </a:extLst>
          </p:cNvPr>
          <p:cNvPicPr>
            <a:picLocks noGrp="1" noChangeAspect="1"/>
          </p:cNvPicPr>
          <p:nvPr>
            <p:ph type="pic" sz="quarter" idx="14"/>
            <p:custDataLst>
              <p:tags r:id="rId6"/>
            </p:custDataLst>
          </p:nvPr>
        </p:nvPicPr>
        <p:blipFill>
          <a:blip r:embed="rId9">
            <a:extLst>
              <a:ext uri="{28A0092B-C50C-407E-A947-70E740481C1C}">
                <a14:useLocalDpi xmlns:a14="http://schemas.microsoft.com/office/drawing/2010/main"/>
              </a:ext>
            </a:extLst>
          </a:blip>
          <a:stretch>
            <a:fillRect/>
          </a:stretch>
        </p:blipFill>
        <p:spPr>
          <a:xfrm>
            <a:off x="221216" y="195263"/>
            <a:ext cx="5755722" cy="4752976"/>
          </a:xfrm>
        </p:spPr>
      </p:pic>
    </p:spTree>
    <p:extLst>
      <p:ext uri="{BB962C8B-B14F-4D97-AF65-F5344CB8AC3E}">
        <p14:creationId xmlns:p14="http://schemas.microsoft.com/office/powerpoint/2010/main" val="282600396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 Placeholder 60">
            <a:extLst>
              <a:ext uri="{FF2B5EF4-FFF2-40B4-BE49-F238E27FC236}">
                <a16:creationId xmlns:a16="http://schemas.microsoft.com/office/drawing/2014/main" id="{89CD01FA-F495-9E42-EE7A-D2506036A779}"/>
              </a:ext>
            </a:extLst>
          </p:cNvPr>
          <p:cNvSpPr>
            <a:spLocks noGrp="1"/>
          </p:cNvSpPr>
          <p:nvPr>
            <p:ph type="body" sz="quarter" idx="31"/>
            <p:custDataLst>
              <p:tags r:id="rId1"/>
            </p:custDataLst>
          </p:nvPr>
        </p:nvSpPr>
        <p:spPr>
          <a:xfrm>
            <a:off x="215900" y="202138"/>
            <a:ext cx="2843213" cy="1021020"/>
          </a:xfrm>
        </p:spPr>
        <p:txBody>
          <a:bodyPr/>
          <a:lstStyle/>
          <a:p>
            <a:pPr defTabSz="685800">
              <a:lnSpc>
                <a:spcPct val="95000"/>
              </a:lnSpc>
              <a:spcBef>
                <a:spcPts val="750"/>
              </a:spcBef>
              <a:spcAft>
                <a:spcPts val="1800"/>
              </a:spcAft>
              <a:defRPr/>
            </a:pPr>
            <a:r>
              <a:rPr lang="fr-CA" dirty="0"/>
              <a:t>Mettez votre masque à oxygène en premier</a:t>
            </a:r>
          </a:p>
        </p:txBody>
      </p:sp>
      <p:sp>
        <p:nvSpPr>
          <p:cNvPr id="15" name="Slide Number Placeholder 14">
            <a:extLst>
              <a:ext uri="{FF2B5EF4-FFF2-40B4-BE49-F238E27FC236}">
                <a16:creationId xmlns:a16="http://schemas.microsoft.com/office/drawing/2014/main" id="{6EBBF99C-756B-2EA9-FE4E-36AF295C17AD}"/>
              </a:ext>
            </a:extLst>
          </p:cNvPr>
          <p:cNvSpPr>
            <a:spLocks noGrp="1"/>
          </p:cNvSpPr>
          <p:nvPr>
            <p:ph type="sldNum" sz="quarter" idx="12"/>
            <p:custDataLst>
              <p:tags r:id="rId2"/>
            </p:custDataLst>
          </p:nvPr>
        </p:nvSpPr>
        <p:spPr/>
        <p:txBody>
          <a:bodyPr/>
          <a:lstStyle/>
          <a:p>
            <a:fld id="{9FA635D2-B142-BE49-AECA-6169441F1F99}" type="slidenum">
              <a:rPr lang="en-US" smtClean="0"/>
              <a:t>6</a:t>
            </a:fld>
            <a:endParaRPr lang="en-US" dirty="0"/>
          </a:p>
        </p:txBody>
      </p:sp>
      <p:sp>
        <p:nvSpPr>
          <p:cNvPr id="16" name="Footer Placeholder 15">
            <a:extLst>
              <a:ext uri="{FF2B5EF4-FFF2-40B4-BE49-F238E27FC236}">
                <a16:creationId xmlns:a16="http://schemas.microsoft.com/office/drawing/2014/main" id="{19379937-9AFB-EA81-E423-55651FFE0FDD}"/>
              </a:ext>
            </a:extLst>
          </p:cNvPr>
          <p:cNvSpPr>
            <a:spLocks noGrp="1"/>
          </p:cNvSpPr>
          <p:nvPr>
            <p:ph type="ftr" sz="quarter" idx="11"/>
            <p:custDataLst>
              <p:tags r:id="rId3"/>
            </p:custDataLst>
          </p:nvPr>
        </p:nvSpPr>
        <p:spPr>
          <a:xfrm>
            <a:off x="828495" y="4948238"/>
            <a:ext cx="3155676" cy="195262"/>
          </a:xfrm>
        </p:spPr>
        <p:txBody>
          <a:bodyPr/>
          <a:lstStyle/>
          <a:p>
            <a:pPr marL="0" algn="l" defTabSz="457200" rtl="0" eaLnBrk="1" latinLnBrk="0" hangingPunct="1"/>
            <a:r>
              <a:rPr lang="fr-CA" dirty="0"/>
              <a:t>– Vie Protection </a:t>
            </a:r>
            <a:r>
              <a:rPr lang="fr-CA" sz="600" b="0" i="0" dirty="0">
                <a:solidFill>
                  <a:schemeClr val="tx1"/>
                </a:solidFill>
                <a:latin typeface="Sun Life New Text" pitchFamily="2" charset="77"/>
                <a:ea typeface="+mn-ea"/>
                <a:cs typeface="+mn-cs"/>
              </a:rPr>
              <a:t>Sun Life avec participation II </a:t>
            </a:r>
            <a:r>
              <a:rPr lang="fr-CA" dirty="0"/>
              <a:t>– Une solution d’assurance pour les enfants</a:t>
            </a:r>
          </a:p>
        </p:txBody>
      </p:sp>
      <p:sp>
        <p:nvSpPr>
          <p:cNvPr id="53" name="Text Placeholder 13">
            <a:extLst>
              <a:ext uri="{FF2B5EF4-FFF2-40B4-BE49-F238E27FC236}">
                <a16:creationId xmlns:a16="http://schemas.microsoft.com/office/drawing/2014/main" id="{447EDB69-4BB2-6533-616E-A63EA22D7D89}"/>
              </a:ext>
            </a:extLst>
          </p:cNvPr>
          <p:cNvSpPr>
            <a:spLocks noGrp="1"/>
          </p:cNvSpPr>
          <p:nvPr>
            <p:custDataLst>
              <p:tags r:id="rId4"/>
            </p:custDataLst>
          </p:nvPr>
        </p:nvSpPr>
        <p:spPr>
          <a:xfrm>
            <a:off x="210857" y="1513808"/>
            <a:ext cx="2567970" cy="2703561"/>
          </a:xfrm>
          <a:prstGeom prst="rect">
            <a:avLst/>
          </a:prstGeom>
        </p:spPr>
        <p:txBody>
          <a:bodyPr vert="horz" lIns="0" tIns="0" rIns="0" bIns="0" rtlCol="0" anchor="t" anchorCtr="0">
            <a:noAutofit/>
          </a:bodyPr>
          <a:lstStyle>
            <a:lvl1pPr marL="0" indent="0" algn="l" defTabSz="685800" rtl="0" eaLnBrk="1" latinLnBrk="0" hangingPunct="1">
              <a:lnSpc>
                <a:spcPct val="114000"/>
              </a:lnSpc>
              <a:spcBef>
                <a:spcPts val="750"/>
              </a:spcBef>
              <a:buFont typeface="Arial" panose="020B0604020202020204" pitchFamily="34" charset="0"/>
              <a:buNone/>
              <a:defRPr sz="900" b="1" kern="1200">
                <a:solidFill>
                  <a:schemeClr val="tx2"/>
                </a:solidFill>
                <a:latin typeface="+mn-lt"/>
                <a:ea typeface="+mn-ea"/>
                <a:cs typeface="+mn-cs"/>
              </a:defRPr>
            </a:lvl1pPr>
            <a:lvl2pPr marL="342900" indent="0" algn="l" defTabSz="685800" rtl="0" eaLnBrk="1" latinLnBrk="0" hangingPunct="1">
              <a:lnSpc>
                <a:spcPct val="114000"/>
              </a:lnSpc>
              <a:spcBef>
                <a:spcPts val="375"/>
              </a:spcBef>
              <a:buFont typeface="Arial" panose="020B0604020202020204" pitchFamily="34" charset="0"/>
              <a:buNone/>
              <a:defRPr sz="1000" kern="1200">
                <a:solidFill>
                  <a:schemeClr val="tx2"/>
                </a:solidFill>
                <a:latin typeface="+mn-lt"/>
                <a:ea typeface="+mn-ea"/>
                <a:cs typeface="+mn-cs"/>
              </a:defRPr>
            </a:lvl2pPr>
            <a:lvl3pPr marL="685800" indent="0" algn="l" defTabSz="685800" rtl="0" eaLnBrk="1" latinLnBrk="0" hangingPunct="1">
              <a:lnSpc>
                <a:spcPct val="114000"/>
              </a:lnSpc>
              <a:spcBef>
                <a:spcPts val="375"/>
              </a:spcBef>
              <a:buFont typeface="Arial" panose="020B0604020202020204" pitchFamily="34" charset="0"/>
              <a:buNone/>
              <a:defRPr sz="900" kern="1200">
                <a:solidFill>
                  <a:schemeClr val="tx2"/>
                </a:solidFill>
                <a:latin typeface="+mn-lt"/>
                <a:ea typeface="+mn-ea"/>
                <a:cs typeface="+mn-cs"/>
              </a:defRPr>
            </a:lvl3pPr>
            <a:lvl4pPr marL="1028700" indent="0" algn="l" defTabSz="685800" rtl="0" eaLnBrk="1" latinLnBrk="0" hangingPunct="1">
              <a:lnSpc>
                <a:spcPct val="114000"/>
              </a:lnSpc>
              <a:spcBef>
                <a:spcPts val="375"/>
              </a:spcBef>
              <a:buFont typeface="Arial" panose="020B0604020202020204" pitchFamily="34" charset="0"/>
              <a:buNone/>
              <a:defRPr sz="800" kern="1200">
                <a:solidFill>
                  <a:schemeClr val="tx2"/>
                </a:solidFill>
                <a:latin typeface="+mn-lt"/>
                <a:ea typeface="+mn-ea"/>
                <a:cs typeface="+mn-cs"/>
              </a:defRPr>
            </a:lvl4pPr>
            <a:lvl5pPr marL="1371600" indent="0" algn="l" defTabSz="685800" rtl="0" eaLnBrk="1" latinLnBrk="0" hangingPunct="1">
              <a:lnSpc>
                <a:spcPct val="114000"/>
              </a:lnSpc>
              <a:spcBef>
                <a:spcPts val="375"/>
              </a:spcBef>
              <a:buFont typeface="Arial" panose="020B0604020202020204" pitchFamily="34" charset="0"/>
              <a:buNone/>
              <a:defRPr sz="8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ct val="0"/>
              </a:spcBef>
              <a:spcAft>
                <a:spcPts val="1200"/>
              </a:spcAft>
            </a:pPr>
            <a:r>
              <a:rPr lang="fr-CA" sz="1200" b="1" dirty="0">
                <a:solidFill>
                  <a:schemeClr val="tx2"/>
                </a:solidFill>
                <a:latin typeface="Sun Life New Text" pitchFamily="2" charset="77"/>
              </a:rPr>
              <a:t>Assurez-vous d’avoir les couvertures d’assurance et les régimes d’épargne appropriés</a:t>
            </a:r>
          </a:p>
          <a:p>
            <a:pPr marL="139700" indent="-139700" defTabSz="685800">
              <a:lnSpc>
                <a:spcPct val="114000"/>
              </a:lnSpc>
              <a:spcBef>
                <a:spcPts val="750"/>
              </a:spcBef>
              <a:buFont typeface="Arial" panose="020B0604020202020204" pitchFamily="34" charset="0"/>
              <a:buChar char="•"/>
            </a:pPr>
            <a:r>
              <a:rPr lang="fr-CA" sz="1200" b="0" dirty="0">
                <a:latin typeface="Sun Life New Text" pitchFamily="2" charset="77"/>
              </a:rPr>
              <a:t>Assurance-vie</a:t>
            </a:r>
          </a:p>
          <a:p>
            <a:pPr marL="139700" indent="-139700" defTabSz="685800">
              <a:lnSpc>
                <a:spcPct val="114000"/>
              </a:lnSpc>
              <a:spcBef>
                <a:spcPts val="750"/>
              </a:spcBef>
              <a:buFont typeface="Arial" panose="020B0604020202020204" pitchFamily="34" charset="0"/>
              <a:buChar char="•"/>
            </a:pPr>
            <a:r>
              <a:rPr lang="fr-CA" sz="1200" b="0" dirty="0">
                <a:solidFill>
                  <a:schemeClr val="tx2"/>
                </a:solidFill>
                <a:latin typeface="Sun Life New Text" pitchFamily="2" charset="77"/>
              </a:rPr>
              <a:t>Assurance-santé</a:t>
            </a:r>
          </a:p>
          <a:p>
            <a:pPr marL="139700" indent="-139700">
              <a:buFont typeface="Arial" panose="020B0604020202020204" pitchFamily="34" charset="0"/>
              <a:buChar char="•"/>
            </a:pPr>
            <a:r>
              <a:rPr lang="fr-CA" sz="1200" b="0" dirty="0">
                <a:solidFill>
                  <a:schemeClr val="tx2"/>
                </a:solidFill>
                <a:latin typeface="Sun Life New Text" pitchFamily="2" charset="77"/>
              </a:rPr>
              <a:t>Épargne non enregistrée</a:t>
            </a:r>
          </a:p>
          <a:p>
            <a:pPr marL="139700" indent="-139700" defTabSz="685800">
              <a:lnSpc>
                <a:spcPct val="114000"/>
              </a:lnSpc>
              <a:spcBef>
                <a:spcPts val="750"/>
              </a:spcBef>
              <a:buFont typeface="Arial" panose="020B0604020202020204" pitchFamily="34" charset="0"/>
              <a:buChar char="•"/>
            </a:pPr>
            <a:r>
              <a:rPr lang="fr-CA" sz="1200" b="0" dirty="0">
                <a:solidFill>
                  <a:schemeClr val="tx2"/>
                </a:solidFill>
                <a:latin typeface="Sun Life New Text" pitchFamily="2" charset="77"/>
              </a:rPr>
              <a:t>REER</a:t>
            </a:r>
          </a:p>
          <a:p>
            <a:pPr marL="139700" indent="-139700" defTabSz="685800">
              <a:lnSpc>
                <a:spcPct val="114000"/>
              </a:lnSpc>
              <a:spcBef>
                <a:spcPts val="750"/>
              </a:spcBef>
              <a:buFont typeface="Arial" panose="020B0604020202020204" pitchFamily="34" charset="0"/>
              <a:buChar char="•"/>
            </a:pPr>
            <a:r>
              <a:rPr lang="fr-CA" sz="1200" b="0" dirty="0">
                <a:latin typeface="Sun Life New Text" pitchFamily="2" charset="77"/>
              </a:rPr>
              <a:t>CELI</a:t>
            </a:r>
          </a:p>
          <a:p>
            <a:pPr marL="139700" indent="-139700" defTabSz="685800">
              <a:lnSpc>
                <a:spcPct val="114000"/>
              </a:lnSpc>
              <a:spcBef>
                <a:spcPts val="750"/>
              </a:spcBef>
              <a:buFont typeface="Arial" panose="020B0604020202020204" pitchFamily="34" charset="0"/>
              <a:buChar char="•"/>
            </a:pPr>
            <a:r>
              <a:rPr lang="fr-CA" sz="1200" b="0" dirty="0">
                <a:solidFill>
                  <a:schemeClr val="tx2"/>
                </a:solidFill>
                <a:latin typeface="Sun Life New Text" pitchFamily="2" charset="77"/>
              </a:rPr>
              <a:t>REEE</a:t>
            </a:r>
          </a:p>
        </p:txBody>
      </p:sp>
      <p:pic>
        <p:nvPicPr>
          <p:cNvPr id="67" name="Picture Placeholder 66" descr="A picture containing wall&#10;&#10;Description automatically generated">
            <a:extLst>
              <a:ext uri="{FF2B5EF4-FFF2-40B4-BE49-F238E27FC236}">
                <a16:creationId xmlns:a16="http://schemas.microsoft.com/office/drawing/2014/main" id="{02BD5C2F-21C7-E78F-8E58-7F56E4DC4244}"/>
              </a:ext>
            </a:extLst>
          </p:cNvPr>
          <p:cNvPicPr>
            <a:picLocks noGrp="1" noChangeAspect="1"/>
          </p:cNvPicPr>
          <p:nvPr>
            <p:ph type="pic" sz="quarter" idx="14"/>
            <p:custDataLst>
              <p:tags r:id="rId5"/>
            </p:custDataLst>
          </p:nvPr>
        </p:nvPicPr>
        <p:blipFill>
          <a:blip r:embed="rId8">
            <a:extLst>
              <a:ext uri="{28A0092B-C50C-407E-A947-70E740481C1C}">
                <a14:useLocalDpi xmlns:a14="http://schemas.microsoft.com/office/drawing/2010/main"/>
              </a:ext>
            </a:extLst>
          </a:blip>
          <a:stretch>
            <a:fillRect/>
          </a:stretch>
        </p:blipFill>
        <p:spPr/>
      </p:pic>
    </p:spTree>
    <p:extLst>
      <p:ext uri="{BB962C8B-B14F-4D97-AF65-F5344CB8AC3E}">
        <p14:creationId xmlns:p14="http://schemas.microsoft.com/office/powerpoint/2010/main" val="82389922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FB9E717-60FB-E4AD-3057-D26C87DC9AA3}"/>
              </a:ext>
            </a:extLst>
          </p:cNvPr>
          <p:cNvSpPr>
            <a:spLocks noGrp="1"/>
          </p:cNvSpPr>
          <p:nvPr>
            <p:ph type="ftr" sz="quarter" idx="11"/>
            <p:custDataLst>
              <p:tags r:id="rId1"/>
            </p:custDataLst>
          </p:nvPr>
        </p:nvSpPr>
        <p:spPr>
          <a:xfrm>
            <a:off x="828494" y="4948238"/>
            <a:ext cx="3269373" cy="195262"/>
          </a:xfrm>
        </p:spPr>
        <p:txBody>
          <a:bodyPr/>
          <a:lstStyle/>
          <a:p>
            <a:pPr marL="0" algn="l" defTabSz="457200" rtl="0" eaLnBrk="1" latinLnBrk="0" hangingPunct="1"/>
            <a:r>
              <a:rPr lang="fr-CA" dirty="0"/>
              <a:t>– Vie Protection </a:t>
            </a:r>
            <a:r>
              <a:rPr lang="fr-CA" sz="600" b="0" i="0" dirty="0">
                <a:solidFill>
                  <a:schemeClr val="tx1"/>
                </a:solidFill>
                <a:latin typeface="Sun Life New Text" pitchFamily="2" charset="77"/>
                <a:ea typeface="+mn-ea"/>
                <a:cs typeface="+mn-cs"/>
              </a:rPr>
              <a:t>Sun Life avec participation II </a:t>
            </a:r>
            <a:r>
              <a:rPr lang="fr-CA" dirty="0"/>
              <a:t>– Une solution d’assurance pour les enfants</a:t>
            </a:r>
          </a:p>
        </p:txBody>
      </p:sp>
      <p:sp>
        <p:nvSpPr>
          <p:cNvPr id="4" name="Slide Number Placeholder 3">
            <a:extLst>
              <a:ext uri="{FF2B5EF4-FFF2-40B4-BE49-F238E27FC236}">
                <a16:creationId xmlns:a16="http://schemas.microsoft.com/office/drawing/2014/main" id="{9E2CD9E7-A354-16E8-DBC7-89BA24DCADDF}"/>
              </a:ext>
            </a:extLst>
          </p:cNvPr>
          <p:cNvSpPr>
            <a:spLocks noGrp="1"/>
          </p:cNvSpPr>
          <p:nvPr>
            <p:ph type="sldNum" sz="quarter" idx="12"/>
            <p:custDataLst>
              <p:tags r:id="rId2"/>
            </p:custDataLst>
          </p:nvPr>
        </p:nvSpPr>
        <p:spPr/>
        <p:txBody>
          <a:bodyPr/>
          <a:lstStyle/>
          <a:p>
            <a:fld id="{9FA635D2-B142-BE49-AECA-6169441F1F99}" type="slidenum">
              <a:rPr lang="en-US" smtClean="0"/>
              <a:t>7</a:t>
            </a:fld>
            <a:endParaRPr lang="en-US" dirty="0"/>
          </a:p>
        </p:txBody>
      </p:sp>
      <p:sp>
        <p:nvSpPr>
          <p:cNvPr id="17" name="TextBox 16">
            <a:extLst>
              <a:ext uri="{FF2B5EF4-FFF2-40B4-BE49-F238E27FC236}">
                <a16:creationId xmlns:a16="http://schemas.microsoft.com/office/drawing/2014/main" id="{115C0991-71F8-36E7-9FE1-B581D44E32E9}"/>
              </a:ext>
            </a:extLst>
          </p:cNvPr>
          <p:cNvSpPr txBox="1"/>
          <p:nvPr>
            <p:custDataLst>
              <p:tags r:id="rId3"/>
            </p:custDataLst>
          </p:nvPr>
        </p:nvSpPr>
        <p:spPr>
          <a:xfrm>
            <a:off x="220945" y="197373"/>
            <a:ext cx="4314542" cy="178865"/>
          </a:xfrm>
          <a:prstGeom prst="rect">
            <a:avLst/>
          </a:prstGeom>
          <a:noFill/>
        </p:spPr>
        <p:txBody>
          <a:bodyPr wrap="square" lIns="0" tIns="0" rIns="0" bIns="0" rtlCol="0">
            <a:noAutofit/>
          </a:bodyPr>
          <a:lstStyle/>
          <a:p>
            <a:r>
              <a:rPr lang="fr-CA" sz="1000" dirty="0">
                <a:solidFill>
                  <a:srgbClr val="003946"/>
                </a:solidFill>
                <a:latin typeface="Sun Life New Display" pitchFamily="2" charset="77"/>
              </a:rPr>
              <a:t>01 – Pourquoi assurer les enfants?</a:t>
            </a:r>
          </a:p>
        </p:txBody>
      </p:sp>
      <p:sp>
        <p:nvSpPr>
          <p:cNvPr id="18" name="Text Placeholder 5">
            <a:extLst>
              <a:ext uri="{FF2B5EF4-FFF2-40B4-BE49-F238E27FC236}">
                <a16:creationId xmlns:a16="http://schemas.microsoft.com/office/drawing/2014/main" id="{4FD6ECB0-1BD9-C2E5-776B-ABD1FFDCF77F}"/>
              </a:ext>
            </a:extLst>
          </p:cNvPr>
          <p:cNvSpPr>
            <a:spLocks noGrp="1"/>
          </p:cNvSpPr>
          <p:nvPr>
            <p:custDataLst>
              <p:tags r:id="rId4"/>
            </p:custDataLst>
          </p:nvPr>
        </p:nvSpPr>
        <p:spPr>
          <a:xfrm>
            <a:off x="215899" y="550179"/>
            <a:ext cx="4119033" cy="365809"/>
          </a:xfrm>
          <a:prstGeom prst="rect">
            <a:avLst/>
          </a:prstGeom>
        </p:spPr>
        <p:txBody>
          <a:bodyPr vert="horz" lIns="0" tIns="0" rIns="0" bIns="0" rtlCol="0" anchor="t" anchorCtr="0">
            <a:noAutofit/>
          </a:bodyPr>
          <a:lstStyle>
            <a:lvl1pPr marL="0" indent="0" algn="l" defTabSz="685800" rtl="0" eaLnBrk="1" latinLnBrk="0" hangingPunct="1">
              <a:lnSpc>
                <a:spcPct val="114000"/>
              </a:lnSpc>
              <a:spcBef>
                <a:spcPts val="750"/>
              </a:spcBef>
              <a:buFont typeface="Arial" panose="020B0604020202020204" pitchFamily="34" charset="0"/>
              <a:buNone/>
              <a:defRPr sz="1400" kern="1200">
                <a:solidFill>
                  <a:schemeClr val="tx2"/>
                </a:solidFill>
                <a:latin typeface="+mj-lt"/>
                <a:ea typeface="+mn-ea"/>
                <a:cs typeface="+mn-cs"/>
              </a:defRPr>
            </a:lvl1pPr>
            <a:lvl2pPr marL="342900" indent="0" algn="l" defTabSz="685800" rtl="0" eaLnBrk="1" latinLnBrk="0" hangingPunct="1">
              <a:lnSpc>
                <a:spcPct val="114000"/>
              </a:lnSpc>
              <a:spcBef>
                <a:spcPts val="375"/>
              </a:spcBef>
              <a:buFont typeface="Arial" panose="020B0604020202020204" pitchFamily="34" charset="0"/>
              <a:buNone/>
              <a:defRPr sz="800" kern="1200">
                <a:solidFill>
                  <a:schemeClr val="tx1"/>
                </a:solidFill>
                <a:latin typeface="+mj-lt"/>
                <a:ea typeface="+mn-ea"/>
                <a:cs typeface="+mn-cs"/>
              </a:defRPr>
            </a:lvl2pPr>
            <a:lvl3pPr marL="685800" indent="0" algn="l" defTabSz="685800" rtl="0" eaLnBrk="1" latinLnBrk="0" hangingPunct="1">
              <a:lnSpc>
                <a:spcPct val="114000"/>
              </a:lnSpc>
              <a:spcBef>
                <a:spcPts val="375"/>
              </a:spcBef>
              <a:buFont typeface="Arial" panose="020B0604020202020204" pitchFamily="34" charset="0"/>
              <a:buNone/>
              <a:defRPr sz="800" kern="1200">
                <a:solidFill>
                  <a:schemeClr val="tx1"/>
                </a:solidFill>
                <a:latin typeface="+mj-lt"/>
                <a:ea typeface="+mn-ea"/>
                <a:cs typeface="+mn-cs"/>
              </a:defRPr>
            </a:lvl3pPr>
            <a:lvl4pPr marL="1028700" indent="0" algn="l" defTabSz="685800" rtl="0" eaLnBrk="1" latinLnBrk="0" hangingPunct="1">
              <a:lnSpc>
                <a:spcPct val="114000"/>
              </a:lnSpc>
              <a:spcBef>
                <a:spcPts val="375"/>
              </a:spcBef>
              <a:buFont typeface="Arial" panose="020B0604020202020204" pitchFamily="34" charset="0"/>
              <a:buNone/>
              <a:defRPr sz="800" kern="1200">
                <a:solidFill>
                  <a:schemeClr val="tx1"/>
                </a:solidFill>
                <a:latin typeface="+mj-lt"/>
                <a:ea typeface="+mn-ea"/>
                <a:cs typeface="+mn-cs"/>
              </a:defRPr>
            </a:lvl4pPr>
            <a:lvl5pPr marL="1371600" indent="0" algn="l" defTabSz="685800" rtl="0" eaLnBrk="1" latinLnBrk="0" hangingPunct="1">
              <a:lnSpc>
                <a:spcPct val="114000"/>
              </a:lnSpc>
              <a:spcBef>
                <a:spcPts val="375"/>
              </a:spcBef>
              <a:buFont typeface="Arial" panose="020B0604020202020204" pitchFamily="34" charset="0"/>
              <a:buNone/>
              <a:defRPr sz="800"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CA" sz="1600" dirty="0">
                <a:solidFill>
                  <a:schemeClr val="tx2"/>
                </a:solidFill>
                <a:latin typeface="Sun Life New Display" pitchFamily="2" charset="77"/>
              </a:rPr>
              <a:t>Il est normal de protéger les enfants</a:t>
            </a:r>
          </a:p>
        </p:txBody>
      </p:sp>
      <p:sp>
        <p:nvSpPr>
          <p:cNvPr id="29" name="Text Placeholder 13">
            <a:extLst>
              <a:ext uri="{FF2B5EF4-FFF2-40B4-BE49-F238E27FC236}">
                <a16:creationId xmlns:a16="http://schemas.microsoft.com/office/drawing/2014/main" id="{4521A0D2-6F22-FD1B-C175-67E69E078775}"/>
              </a:ext>
            </a:extLst>
          </p:cNvPr>
          <p:cNvSpPr>
            <a:spLocks noGrp="1"/>
          </p:cNvSpPr>
          <p:nvPr>
            <p:custDataLst>
              <p:tags r:id="rId5"/>
            </p:custDataLst>
          </p:nvPr>
        </p:nvSpPr>
        <p:spPr>
          <a:xfrm>
            <a:off x="215899" y="958091"/>
            <a:ext cx="5163167" cy="291043"/>
          </a:xfrm>
          <a:prstGeom prst="rect">
            <a:avLst/>
          </a:prstGeom>
        </p:spPr>
        <p:txBody>
          <a:bodyPr vert="horz" lIns="0" tIns="0" rIns="0" bIns="0" rtlCol="0" anchor="t" anchorCtr="0">
            <a:noAutofit/>
          </a:bodyPr>
          <a:lstStyle>
            <a:lvl1pPr marL="0" indent="0" algn="l" defTabSz="685800" rtl="0" eaLnBrk="1" latinLnBrk="0" hangingPunct="1">
              <a:lnSpc>
                <a:spcPct val="114000"/>
              </a:lnSpc>
              <a:spcBef>
                <a:spcPts val="750"/>
              </a:spcBef>
              <a:buFont typeface="Arial" panose="020B0604020202020204" pitchFamily="34" charset="0"/>
              <a:buNone/>
              <a:defRPr sz="900" b="1" kern="1200">
                <a:solidFill>
                  <a:schemeClr val="tx2"/>
                </a:solidFill>
                <a:latin typeface="+mn-lt"/>
                <a:ea typeface="+mn-ea"/>
                <a:cs typeface="+mn-cs"/>
              </a:defRPr>
            </a:lvl1pPr>
            <a:lvl2pPr marL="342900" indent="0" algn="l" defTabSz="685800" rtl="0" eaLnBrk="1" latinLnBrk="0" hangingPunct="1">
              <a:lnSpc>
                <a:spcPct val="114000"/>
              </a:lnSpc>
              <a:spcBef>
                <a:spcPts val="375"/>
              </a:spcBef>
              <a:buFont typeface="Arial" panose="020B0604020202020204" pitchFamily="34" charset="0"/>
              <a:buNone/>
              <a:defRPr sz="1000" kern="1200">
                <a:solidFill>
                  <a:schemeClr val="tx2"/>
                </a:solidFill>
                <a:latin typeface="+mn-lt"/>
                <a:ea typeface="+mn-ea"/>
                <a:cs typeface="+mn-cs"/>
              </a:defRPr>
            </a:lvl2pPr>
            <a:lvl3pPr marL="685800" indent="0" algn="l" defTabSz="685800" rtl="0" eaLnBrk="1" latinLnBrk="0" hangingPunct="1">
              <a:lnSpc>
                <a:spcPct val="114000"/>
              </a:lnSpc>
              <a:spcBef>
                <a:spcPts val="375"/>
              </a:spcBef>
              <a:buFont typeface="Arial" panose="020B0604020202020204" pitchFamily="34" charset="0"/>
              <a:buNone/>
              <a:defRPr sz="900" kern="1200">
                <a:solidFill>
                  <a:schemeClr val="tx2"/>
                </a:solidFill>
                <a:latin typeface="+mn-lt"/>
                <a:ea typeface="+mn-ea"/>
                <a:cs typeface="+mn-cs"/>
              </a:defRPr>
            </a:lvl3pPr>
            <a:lvl4pPr marL="1028700" indent="0" algn="l" defTabSz="685800" rtl="0" eaLnBrk="1" latinLnBrk="0" hangingPunct="1">
              <a:lnSpc>
                <a:spcPct val="114000"/>
              </a:lnSpc>
              <a:spcBef>
                <a:spcPts val="375"/>
              </a:spcBef>
              <a:buFont typeface="Arial" panose="020B0604020202020204" pitchFamily="34" charset="0"/>
              <a:buNone/>
              <a:defRPr sz="800" kern="1200">
                <a:solidFill>
                  <a:schemeClr val="tx2"/>
                </a:solidFill>
                <a:latin typeface="+mn-lt"/>
                <a:ea typeface="+mn-ea"/>
                <a:cs typeface="+mn-cs"/>
              </a:defRPr>
            </a:lvl4pPr>
            <a:lvl5pPr marL="1371600" indent="0" algn="l" defTabSz="685800" rtl="0" eaLnBrk="1" latinLnBrk="0" hangingPunct="1">
              <a:lnSpc>
                <a:spcPct val="114000"/>
              </a:lnSpc>
              <a:spcBef>
                <a:spcPts val="375"/>
              </a:spcBef>
              <a:buFont typeface="Arial" panose="020B0604020202020204" pitchFamily="34" charset="0"/>
              <a:buNone/>
              <a:defRPr sz="8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CA" sz="1200" b="0" dirty="0">
                <a:solidFill>
                  <a:schemeClr val="tx2"/>
                </a:solidFill>
                <a:latin typeface="Sun Life New Text" pitchFamily="2" charset="77"/>
              </a:rPr>
              <a:t>Avantages d’assurer un enfant</a:t>
            </a:r>
          </a:p>
        </p:txBody>
      </p:sp>
      <p:sp>
        <p:nvSpPr>
          <p:cNvPr id="6" name="Rectangle 5">
            <a:extLst>
              <a:ext uri="{FF2B5EF4-FFF2-40B4-BE49-F238E27FC236}">
                <a16:creationId xmlns:a16="http://schemas.microsoft.com/office/drawing/2014/main" id="{ACA675BC-5527-3532-7446-83F047524D58}"/>
              </a:ext>
            </a:extLst>
          </p:cNvPr>
          <p:cNvSpPr/>
          <p:nvPr>
            <p:custDataLst>
              <p:tags r:id="rId6"/>
            </p:custDataLst>
          </p:nvPr>
        </p:nvSpPr>
        <p:spPr>
          <a:xfrm>
            <a:off x="215899" y="3118326"/>
            <a:ext cx="4319587" cy="1734662"/>
          </a:xfrm>
          <a:prstGeom prst="rect">
            <a:avLst/>
          </a:prstGeom>
          <a:solidFill>
            <a:srgbClr val="DDE6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un Life New Text" pitchFamily="2" charset="77"/>
            </a:endParaRPr>
          </a:p>
        </p:txBody>
      </p:sp>
      <p:sp>
        <p:nvSpPr>
          <p:cNvPr id="7" name="Rectangle 6">
            <a:extLst>
              <a:ext uri="{FF2B5EF4-FFF2-40B4-BE49-F238E27FC236}">
                <a16:creationId xmlns:a16="http://schemas.microsoft.com/office/drawing/2014/main" id="{05444965-A0C9-8FDF-A271-AD33D771FC1B}"/>
              </a:ext>
            </a:extLst>
          </p:cNvPr>
          <p:cNvSpPr/>
          <p:nvPr>
            <p:custDataLst>
              <p:tags r:id="rId7"/>
            </p:custDataLst>
          </p:nvPr>
        </p:nvSpPr>
        <p:spPr>
          <a:xfrm>
            <a:off x="4680319" y="1280125"/>
            <a:ext cx="4314542" cy="1734662"/>
          </a:xfrm>
          <a:prstGeom prst="rect">
            <a:avLst/>
          </a:prstGeom>
          <a:solidFill>
            <a:srgbClr val="E0DC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un Life New Text" pitchFamily="2" charset="77"/>
            </a:endParaRPr>
          </a:p>
        </p:txBody>
      </p:sp>
      <p:sp>
        <p:nvSpPr>
          <p:cNvPr id="8" name="Rectangle 7">
            <a:extLst>
              <a:ext uri="{FF2B5EF4-FFF2-40B4-BE49-F238E27FC236}">
                <a16:creationId xmlns:a16="http://schemas.microsoft.com/office/drawing/2014/main" id="{D4472D32-BD31-E9C6-6850-AD5B9A79562A}"/>
              </a:ext>
            </a:extLst>
          </p:cNvPr>
          <p:cNvSpPr/>
          <p:nvPr>
            <p:custDataLst>
              <p:tags r:id="rId8"/>
            </p:custDataLst>
          </p:nvPr>
        </p:nvSpPr>
        <p:spPr>
          <a:xfrm>
            <a:off x="4680320" y="3118327"/>
            <a:ext cx="4314541" cy="1734662"/>
          </a:xfrm>
          <a:prstGeom prst="rect">
            <a:avLst/>
          </a:prstGeom>
          <a:solidFill>
            <a:srgbClr val="A59E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un Life New Text" pitchFamily="2" charset="77"/>
            </a:endParaRPr>
          </a:p>
        </p:txBody>
      </p:sp>
      <p:sp>
        <p:nvSpPr>
          <p:cNvPr id="9" name="Rectangle 8">
            <a:extLst>
              <a:ext uri="{FF2B5EF4-FFF2-40B4-BE49-F238E27FC236}">
                <a16:creationId xmlns:a16="http://schemas.microsoft.com/office/drawing/2014/main" id="{BD5DE794-B441-C627-514C-D511091AAD13}"/>
              </a:ext>
            </a:extLst>
          </p:cNvPr>
          <p:cNvSpPr/>
          <p:nvPr>
            <p:custDataLst>
              <p:tags r:id="rId9"/>
            </p:custDataLst>
          </p:nvPr>
        </p:nvSpPr>
        <p:spPr>
          <a:xfrm>
            <a:off x="215899" y="1280125"/>
            <a:ext cx="4314542" cy="17346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un Life New Text" pitchFamily="2" charset="77"/>
            </a:endParaRPr>
          </a:p>
        </p:txBody>
      </p:sp>
      <p:sp>
        <p:nvSpPr>
          <p:cNvPr id="20" name="TextBox 19">
            <a:extLst>
              <a:ext uri="{FF2B5EF4-FFF2-40B4-BE49-F238E27FC236}">
                <a16:creationId xmlns:a16="http://schemas.microsoft.com/office/drawing/2014/main" id="{426D5ACF-0610-8606-4855-8D90BAB767D5}"/>
              </a:ext>
            </a:extLst>
          </p:cNvPr>
          <p:cNvSpPr txBox="1"/>
          <p:nvPr>
            <p:custDataLst>
              <p:tags r:id="rId10"/>
            </p:custDataLst>
          </p:nvPr>
        </p:nvSpPr>
        <p:spPr>
          <a:xfrm>
            <a:off x="377794" y="3330212"/>
            <a:ext cx="3720074" cy="578163"/>
          </a:xfrm>
          <a:prstGeom prst="rect">
            <a:avLst/>
          </a:prstGeom>
          <a:noFill/>
        </p:spPr>
        <p:txBody>
          <a:bodyPr wrap="square" lIns="0" tIns="0" rIns="0" bIns="0" rtlCol="0">
            <a:noAutofit/>
          </a:bodyPr>
          <a:lstStyle/>
          <a:p>
            <a:r>
              <a:rPr lang="fr-CA" sz="1400" dirty="0">
                <a:solidFill>
                  <a:schemeClr val="tx1"/>
                </a:solidFill>
                <a:latin typeface="Sun Life New Text" pitchFamily="2" charset="77"/>
              </a:rPr>
              <a:t>Protéger et garantir leur </a:t>
            </a:r>
            <a:br>
              <a:rPr lang="fr-CA" sz="1400" dirty="0">
                <a:solidFill>
                  <a:schemeClr val="tx1"/>
                </a:solidFill>
                <a:latin typeface="Sun Life New Text" pitchFamily="2" charset="77"/>
              </a:rPr>
            </a:br>
            <a:r>
              <a:rPr lang="fr-CA" sz="1400" dirty="0">
                <a:solidFill>
                  <a:schemeClr val="tx1"/>
                </a:solidFill>
                <a:latin typeface="Sun Life New Text" pitchFamily="2" charset="77"/>
              </a:rPr>
              <a:t>assurabilité future</a:t>
            </a:r>
          </a:p>
        </p:txBody>
      </p:sp>
      <p:sp>
        <p:nvSpPr>
          <p:cNvPr id="21" name="TextBox 20">
            <a:extLst>
              <a:ext uri="{FF2B5EF4-FFF2-40B4-BE49-F238E27FC236}">
                <a16:creationId xmlns:a16="http://schemas.microsoft.com/office/drawing/2014/main" id="{77006960-99E5-A5C2-F80F-258E6E78213B}"/>
              </a:ext>
            </a:extLst>
          </p:cNvPr>
          <p:cNvSpPr txBox="1"/>
          <p:nvPr>
            <p:custDataLst>
              <p:tags r:id="rId11"/>
            </p:custDataLst>
          </p:nvPr>
        </p:nvSpPr>
        <p:spPr>
          <a:xfrm>
            <a:off x="4863076" y="1495315"/>
            <a:ext cx="4016276" cy="684211"/>
          </a:xfrm>
          <a:prstGeom prst="rect">
            <a:avLst/>
          </a:prstGeom>
          <a:noFill/>
        </p:spPr>
        <p:txBody>
          <a:bodyPr wrap="square" lIns="0" tIns="0" rIns="0" bIns="0" rtlCol="0">
            <a:noAutofit/>
          </a:bodyPr>
          <a:lstStyle/>
          <a:p>
            <a:r>
              <a:rPr lang="fr-CA" sz="1400" dirty="0">
                <a:solidFill>
                  <a:schemeClr val="tx1"/>
                </a:solidFill>
                <a:latin typeface="Sun Life New Text" pitchFamily="2" charset="77"/>
              </a:rPr>
              <a:t>Poser les fondations de leur </a:t>
            </a:r>
            <a:br>
              <a:rPr lang="fr-CA" sz="1400" dirty="0">
                <a:solidFill>
                  <a:schemeClr val="tx1"/>
                </a:solidFill>
                <a:latin typeface="Sun Life New Text" pitchFamily="2" charset="77"/>
              </a:rPr>
            </a:br>
            <a:r>
              <a:rPr lang="fr-CA" sz="1400" dirty="0">
                <a:solidFill>
                  <a:schemeClr val="tx1"/>
                </a:solidFill>
                <a:latin typeface="Sun Life New Text" pitchFamily="2" charset="77"/>
              </a:rPr>
              <a:t>avenir financier</a:t>
            </a:r>
          </a:p>
        </p:txBody>
      </p:sp>
      <p:sp>
        <p:nvSpPr>
          <p:cNvPr id="22" name="TextBox 21">
            <a:extLst>
              <a:ext uri="{FF2B5EF4-FFF2-40B4-BE49-F238E27FC236}">
                <a16:creationId xmlns:a16="http://schemas.microsoft.com/office/drawing/2014/main" id="{E94568C8-F0E8-E623-E6F7-1FD22D36AE24}"/>
              </a:ext>
            </a:extLst>
          </p:cNvPr>
          <p:cNvSpPr txBox="1"/>
          <p:nvPr>
            <p:custDataLst>
              <p:tags r:id="rId12"/>
            </p:custDataLst>
          </p:nvPr>
        </p:nvSpPr>
        <p:spPr>
          <a:xfrm>
            <a:off x="4863076" y="3296493"/>
            <a:ext cx="3854053" cy="578161"/>
          </a:xfrm>
          <a:prstGeom prst="rect">
            <a:avLst/>
          </a:prstGeom>
          <a:noFill/>
        </p:spPr>
        <p:txBody>
          <a:bodyPr wrap="square" lIns="0" tIns="0" rIns="0" bIns="0" rtlCol="0">
            <a:noAutofit/>
          </a:bodyPr>
          <a:lstStyle/>
          <a:p>
            <a:r>
              <a:rPr lang="fr-CA" sz="1400" dirty="0">
                <a:solidFill>
                  <a:schemeClr val="tx1"/>
                </a:solidFill>
                <a:latin typeface="Sun Life New Text" pitchFamily="2" charset="77"/>
              </a:rPr>
              <a:t>Donner accès à des liquidités </a:t>
            </a:r>
            <a:br>
              <a:rPr lang="fr-CA" sz="1400" dirty="0">
                <a:solidFill>
                  <a:schemeClr val="tx1"/>
                </a:solidFill>
                <a:latin typeface="Sun Life New Text" pitchFamily="2" charset="77"/>
              </a:rPr>
            </a:br>
            <a:r>
              <a:rPr lang="fr-CA" sz="1400" dirty="0">
                <a:solidFill>
                  <a:schemeClr val="tx1"/>
                </a:solidFill>
                <a:latin typeface="Sun Life New Text" pitchFamily="2" charset="77"/>
              </a:rPr>
              <a:t>pour plus tard dans la vie</a:t>
            </a:r>
          </a:p>
        </p:txBody>
      </p:sp>
      <p:pic>
        <p:nvPicPr>
          <p:cNvPr id="24" name="Picture 23">
            <a:extLst>
              <a:ext uri="{FF2B5EF4-FFF2-40B4-BE49-F238E27FC236}">
                <a16:creationId xmlns:a16="http://schemas.microsoft.com/office/drawing/2014/main" id="{A36C03B1-96A1-BA2C-8AB5-66FFCD640D3C}"/>
              </a:ext>
            </a:extLst>
          </p:cNvPr>
          <p:cNvPicPr>
            <a:picLocks noChangeAspect="1"/>
          </p:cNvPicPr>
          <p:nvPr>
            <p:custDataLst>
              <p:tags r:id="rId13"/>
            </p:custDataLst>
          </p:nvPr>
        </p:nvPicPr>
        <p:blipFill>
          <a:blip r:embed="rId20">
            <a:extLst>
              <a:ext uri="{28A0092B-C50C-407E-A947-70E740481C1C}">
                <a14:useLocalDpi xmlns:a14="http://schemas.microsoft.com/office/drawing/2010/main"/>
              </a:ext>
            </a:extLst>
          </a:blip>
          <a:stretch>
            <a:fillRect/>
          </a:stretch>
        </p:blipFill>
        <p:spPr>
          <a:xfrm>
            <a:off x="413793" y="4313603"/>
            <a:ext cx="261505" cy="348673"/>
          </a:xfrm>
          <a:prstGeom prst="rect">
            <a:avLst/>
          </a:prstGeom>
        </p:spPr>
      </p:pic>
      <p:pic>
        <p:nvPicPr>
          <p:cNvPr id="25" name="Picture 24">
            <a:extLst>
              <a:ext uri="{FF2B5EF4-FFF2-40B4-BE49-F238E27FC236}">
                <a16:creationId xmlns:a16="http://schemas.microsoft.com/office/drawing/2014/main" id="{5CDE3A5C-BC8A-2D21-7985-A9AACCFE1BAE}"/>
              </a:ext>
            </a:extLst>
          </p:cNvPr>
          <p:cNvPicPr>
            <a:picLocks noChangeAspect="1"/>
          </p:cNvPicPr>
          <p:nvPr>
            <p:custDataLst>
              <p:tags r:id="rId14"/>
            </p:custDataLst>
          </p:nvPr>
        </p:nvPicPr>
        <p:blipFill>
          <a:blip r:embed="rId21">
            <a:extLst>
              <a:ext uri="{28A0092B-C50C-407E-A947-70E740481C1C}">
                <a14:useLocalDpi xmlns:a14="http://schemas.microsoft.com/office/drawing/2010/main"/>
              </a:ext>
            </a:extLst>
          </a:blip>
          <a:stretch>
            <a:fillRect/>
          </a:stretch>
        </p:blipFill>
        <p:spPr>
          <a:xfrm>
            <a:off x="4894660" y="2525479"/>
            <a:ext cx="324446" cy="324446"/>
          </a:xfrm>
          <a:prstGeom prst="rect">
            <a:avLst/>
          </a:prstGeom>
        </p:spPr>
      </p:pic>
      <p:pic>
        <p:nvPicPr>
          <p:cNvPr id="26" name="Picture 25">
            <a:extLst>
              <a:ext uri="{FF2B5EF4-FFF2-40B4-BE49-F238E27FC236}">
                <a16:creationId xmlns:a16="http://schemas.microsoft.com/office/drawing/2014/main" id="{9F6DF1C7-4438-3880-6B09-834196D285B4}"/>
              </a:ext>
            </a:extLst>
          </p:cNvPr>
          <p:cNvPicPr>
            <a:picLocks noChangeAspect="1"/>
          </p:cNvPicPr>
          <p:nvPr>
            <p:custDataLst>
              <p:tags r:id="rId15"/>
            </p:custDataLst>
          </p:nvPr>
        </p:nvPicPr>
        <p:blipFill>
          <a:blip r:embed="rId22">
            <a:extLst>
              <a:ext uri="{28A0092B-C50C-407E-A947-70E740481C1C}">
                <a14:useLocalDpi xmlns:a14="http://schemas.microsoft.com/office/drawing/2010/main"/>
              </a:ext>
            </a:extLst>
          </a:blip>
          <a:stretch>
            <a:fillRect/>
          </a:stretch>
        </p:blipFill>
        <p:spPr>
          <a:xfrm>
            <a:off x="366764" y="2573761"/>
            <a:ext cx="388355" cy="276164"/>
          </a:xfrm>
          <a:prstGeom prst="rect">
            <a:avLst/>
          </a:prstGeom>
        </p:spPr>
      </p:pic>
      <p:pic>
        <p:nvPicPr>
          <p:cNvPr id="5" name="Picture 4">
            <a:extLst>
              <a:ext uri="{FF2B5EF4-FFF2-40B4-BE49-F238E27FC236}">
                <a16:creationId xmlns:a16="http://schemas.microsoft.com/office/drawing/2014/main" id="{F6E6D7C4-0925-92E5-C480-28F803AF36B7}"/>
              </a:ext>
            </a:extLst>
          </p:cNvPr>
          <p:cNvPicPr>
            <a:picLocks noChangeAspect="1"/>
          </p:cNvPicPr>
          <p:nvPr>
            <p:custDataLst>
              <p:tags r:id="rId16"/>
            </p:custDataLst>
          </p:nvPr>
        </p:nvPicPr>
        <p:blipFill>
          <a:blip r:embed="rId23">
            <a:extLst>
              <a:ext uri="{28A0092B-C50C-407E-A947-70E740481C1C}">
                <a14:useLocalDpi xmlns:a14="http://schemas.microsoft.com/office/drawing/2010/main"/>
              </a:ext>
            </a:extLst>
          </a:blip>
          <a:stretch>
            <a:fillRect/>
          </a:stretch>
        </p:blipFill>
        <p:spPr>
          <a:xfrm>
            <a:off x="4863076" y="4312654"/>
            <a:ext cx="481490" cy="481490"/>
          </a:xfrm>
          <a:prstGeom prst="rect">
            <a:avLst/>
          </a:prstGeom>
        </p:spPr>
      </p:pic>
      <p:sp>
        <p:nvSpPr>
          <p:cNvPr id="10" name="TextBox 9">
            <a:extLst>
              <a:ext uri="{FF2B5EF4-FFF2-40B4-BE49-F238E27FC236}">
                <a16:creationId xmlns:a16="http://schemas.microsoft.com/office/drawing/2014/main" id="{2278BA90-3C1C-8CBC-2663-D94966C1A9E6}"/>
              </a:ext>
            </a:extLst>
          </p:cNvPr>
          <p:cNvSpPr txBox="1"/>
          <p:nvPr>
            <p:custDataLst>
              <p:tags r:id="rId17"/>
            </p:custDataLst>
          </p:nvPr>
        </p:nvSpPr>
        <p:spPr>
          <a:xfrm>
            <a:off x="375743" y="1495315"/>
            <a:ext cx="4016276" cy="684211"/>
          </a:xfrm>
          <a:prstGeom prst="rect">
            <a:avLst/>
          </a:prstGeom>
          <a:noFill/>
        </p:spPr>
        <p:txBody>
          <a:bodyPr wrap="square" lIns="0" tIns="0" rIns="0" bIns="0" rtlCol="0">
            <a:noAutofit/>
          </a:bodyPr>
          <a:lstStyle/>
          <a:p>
            <a:r>
              <a:rPr lang="fr-CA" sz="1400" dirty="0">
                <a:solidFill>
                  <a:schemeClr val="tx1"/>
                </a:solidFill>
                <a:latin typeface="Sun Life New Text" pitchFamily="2" charset="77"/>
              </a:rPr>
              <a:t>Profiter de primes faibles pendant</a:t>
            </a:r>
          </a:p>
          <a:p>
            <a:r>
              <a:rPr lang="fr-CA" sz="1400" dirty="0">
                <a:latin typeface="Sun Life New Text" pitchFamily="2" charset="77"/>
              </a:rPr>
              <a:t>qu’ils sont jeunes</a:t>
            </a:r>
          </a:p>
        </p:txBody>
      </p:sp>
    </p:spTree>
    <p:extLst>
      <p:ext uri="{BB962C8B-B14F-4D97-AF65-F5344CB8AC3E}">
        <p14:creationId xmlns:p14="http://schemas.microsoft.com/office/powerpoint/2010/main" val="22131090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3FE0783-8865-982C-FB8F-20933604C713}"/>
              </a:ext>
            </a:extLst>
          </p:cNvPr>
          <p:cNvSpPr>
            <a:spLocks noGrp="1"/>
          </p:cNvSpPr>
          <p:nvPr>
            <p:ph type="body" sz="quarter" idx="13"/>
            <p:custDataLst>
              <p:tags r:id="rId1"/>
            </p:custDataLst>
          </p:nvPr>
        </p:nvSpPr>
        <p:spPr/>
        <p:txBody>
          <a:bodyPr/>
          <a:lstStyle/>
          <a:p>
            <a:pPr defTabSz="685800">
              <a:lnSpc>
                <a:spcPct val="114000"/>
              </a:lnSpc>
              <a:spcBef>
                <a:spcPts val="750"/>
              </a:spcBef>
              <a:spcAft>
                <a:spcPts val="1800"/>
              </a:spcAft>
              <a:defRPr/>
            </a:pPr>
            <a:r>
              <a:rPr lang="fr-CA" sz="1600" dirty="0">
                <a:solidFill>
                  <a:schemeClr val="tx2"/>
                </a:solidFill>
              </a:rPr>
              <a:t>Avantage : profiter de primes faibles</a:t>
            </a:r>
          </a:p>
        </p:txBody>
      </p:sp>
      <p:sp>
        <p:nvSpPr>
          <p:cNvPr id="3" name="Footer Placeholder 2">
            <a:extLst>
              <a:ext uri="{FF2B5EF4-FFF2-40B4-BE49-F238E27FC236}">
                <a16:creationId xmlns:a16="http://schemas.microsoft.com/office/drawing/2014/main" id="{D24F71B4-4465-5400-B3CC-1248837277FD}"/>
              </a:ext>
            </a:extLst>
          </p:cNvPr>
          <p:cNvSpPr>
            <a:spLocks noGrp="1"/>
          </p:cNvSpPr>
          <p:nvPr>
            <p:ph type="ftr" sz="quarter" idx="11"/>
            <p:custDataLst>
              <p:tags r:id="rId2"/>
            </p:custDataLst>
          </p:nvPr>
        </p:nvSpPr>
        <p:spPr>
          <a:xfrm>
            <a:off x="828495" y="4948238"/>
            <a:ext cx="3155676" cy="195262"/>
          </a:xfrm>
        </p:spPr>
        <p:txBody>
          <a:bodyPr/>
          <a:lstStyle/>
          <a:p>
            <a:pPr marL="0" algn="l" defTabSz="457200" rtl="0" eaLnBrk="1" latinLnBrk="0" hangingPunct="1"/>
            <a:r>
              <a:rPr lang="fr-CA" dirty="0"/>
              <a:t>– Vie Protection </a:t>
            </a:r>
            <a:r>
              <a:rPr lang="fr-CA" sz="600" b="0" i="0" dirty="0">
                <a:solidFill>
                  <a:schemeClr val="tx1"/>
                </a:solidFill>
                <a:latin typeface="Sun Life New Text" pitchFamily="2" charset="77"/>
                <a:ea typeface="+mn-ea"/>
                <a:cs typeface="+mn-cs"/>
              </a:rPr>
              <a:t>Sun Life avec participation II </a:t>
            </a:r>
            <a:r>
              <a:rPr lang="fr-CA" dirty="0"/>
              <a:t>– Une solution d’assurance pour les enfants</a:t>
            </a:r>
          </a:p>
        </p:txBody>
      </p:sp>
      <p:sp>
        <p:nvSpPr>
          <p:cNvPr id="4" name="Slide Number Placeholder 3">
            <a:extLst>
              <a:ext uri="{FF2B5EF4-FFF2-40B4-BE49-F238E27FC236}">
                <a16:creationId xmlns:a16="http://schemas.microsoft.com/office/drawing/2014/main" id="{79AB63D7-C39A-DB59-22CD-245093A61A5B}"/>
              </a:ext>
            </a:extLst>
          </p:cNvPr>
          <p:cNvSpPr>
            <a:spLocks noGrp="1"/>
          </p:cNvSpPr>
          <p:nvPr>
            <p:ph type="sldNum" sz="quarter" idx="12"/>
            <p:custDataLst>
              <p:tags r:id="rId3"/>
            </p:custDataLst>
          </p:nvPr>
        </p:nvSpPr>
        <p:spPr/>
        <p:txBody>
          <a:bodyPr/>
          <a:lstStyle/>
          <a:p>
            <a:fld id="{9FA635D2-B142-BE49-AECA-6169441F1F99}" type="slidenum">
              <a:rPr lang="en-US" smtClean="0"/>
              <a:t>8</a:t>
            </a:fld>
            <a:endParaRPr lang="en-US" dirty="0"/>
          </a:p>
        </p:txBody>
      </p:sp>
      <p:grpSp>
        <p:nvGrpSpPr>
          <p:cNvPr id="2" name="Group 1">
            <a:extLst>
              <a:ext uri="{FF2B5EF4-FFF2-40B4-BE49-F238E27FC236}">
                <a16:creationId xmlns:a16="http://schemas.microsoft.com/office/drawing/2014/main" id="{AAB7E931-228B-361C-9767-B32F0BF8D800}"/>
              </a:ext>
            </a:extLst>
          </p:cNvPr>
          <p:cNvGrpSpPr/>
          <p:nvPr>
            <p:custDataLst>
              <p:tags r:id="rId4"/>
            </p:custDataLst>
          </p:nvPr>
        </p:nvGrpSpPr>
        <p:grpSpPr>
          <a:xfrm>
            <a:off x="480521" y="416935"/>
            <a:ext cx="7649350" cy="3387514"/>
            <a:chOff x="215900" y="637200"/>
            <a:chExt cx="7029386" cy="3112963"/>
          </a:xfrm>
        </p:grpSpPr>
        <p:graphicFrame>
          <p:nvGraphicFramePr>
            <p:cNvPr id="8" name="Chart 7">
              <a:extLst>
                <a:ext uri="{FF2B5EF4-FFF2-40B4-BE49-F238E27FC236}">
                  <a16:creationId xmlns:a16="http://schemas.microsoft.com/office/drawing/2014/main" id="{0676251D-BAED-5C56-DA18-0636F262371F}"/>
                </a:ext>
              </a:extLst>
            </p:cNvPr>
            <p:cNvGraphicFramePr/>
            <p:nvPr>
              <p:extLst>
                <p:ext uri="{D42A27DB-BD31-4B8C-83A1-F6EECF244321}">
                  <p14:modId xmlns:p14="http://schemas.microsoft.com/office/powerpoint/2010/main" val="2491592375"/>
                </p:ext>
              </p:extLst>
            </p:nvPr>
          </p:nvGraphicFramePr>
          <p:xfrm>
            <a:off x="284374" y="637200"/>
            <a:ext cx="6960912" cy="2965763"/>
          </p:xfrm>
          <a:graphic>
            <a:graphicData uri="http://schemas.openxmlformats.org/drawingml/2006/chart">
              <c:chart xmlns:c="http://schemas.openxmlformats.org/drawingml/2006/chart" xmlns:r="http://schemas.openxmlformats.org/officeDocument/2006/relationships" r:id="rId8"/>
            </a:graphicData>
          </a:graphic>
        </p:graphicFrame>
        <p:sp>
          <p:nvSpPr>
            <p:cNvPr id="15" name="TextBox 14">
              <a:extLst>
                <a:ext uri="{FF2B5EF4-FFF2-40B4-BE49-F238E27FC236}">
                  <a16:creationId xmlns:a16="http://schemas.microsoft.com/office/drawing/2014/main" id="{EDC3B583-73D0-2C58-E434-665C228FF751}"/>
                </a:ext>
              </a:extLst>
            </p:cNvPr>
            <p:cNvSpPr txBox="1"/>
            <p:nvPr/>
          </p:nvSpPr>
          <p:spPr>
            <a:xfrm>
              <a:off x="704130" y="3503941"/>
              <a:ext cx="6544425" cy="224301"/>
            </a:xfrm>
            <a:prstGeom prst="rect">
              <a:avLst/>
            </a:prstGeom>
            <a:noFill/>
          </p:spPr>
          <p:txBody>
            <a:bodyPr wrap="square" rtlCol="0">
              <a:spAutoFit/>
            </a:bodyPr>
            <a:lstStyle/>
            <a:p>
              <a:pPr algn="ctr"/>
              <a:r>
                <a:rPr lang="fr-CA" sz="1000" dirty="0">
                  <a:solidFill>
                    <a:schemeClr val="tx2"/>
                  </a:solidFill>
                  <a:latin typeface="Sun Life New Text" pitchFamily="2" charset="77"/>
                </a:rPr>
                <a:t>Âge à l’établissement</a:t>
              </a:r>
            </a:p>
          </p:txBody>
        </p:sp>
        <p:sp>
          <p:nvSpPr>
            <p:cNvPr id="16" name="TextBox 15">
              <a:extLst>
                <a:ext uri="{FF2B5EF4-FFF2-40B4-BE49-F238E27FC236}">
                  <a16:creationId xmlns:a16="http://schemas.microsoft.com/office/drawing/2014/main" id="{467151A0-3806-93FE-33E4-DEF6AF0F89C0}"/>
                </a:ext>
              </a:extLst>
            </p:cNvPr>
            <p:cNvSpPr txBox="1"/>
            <p:nvPr/>
          </p:nvSpPr>
          <p:spPr>
            <a:xfrm>
              <a:off x="230970" y="954618"/>
              <a:ext cx="308414" cy="2508202"/>
            </a:xfrm>
            <a:prstGeom prst="rect">
              <a:avLst/>
            </a:prstGeom>
            <a:noFill/>
          </p:spPr>
          <p:txBody>
            <a:bodyPr vert="vert270" wrap="square" rtlCol="0">
              <a:spAutoFit/>
            </a:bodyPr>
            <a:lstStyle/>
            <a:p>
              <a:pPr algn="ctr"/>
              <a:r>
                <a:rPr lang="fr-CA" sz="1000" dirty="0">
                  <a:solidFill>
                    <a:schemeClr val="tx2"/>
                  </a:solidFill>
                  <a:latin typeface="Sun Life New Text" pitchFamily="2" charset="77"/>
                </a:rPr>
                <a:t>Prime mensuelle</a:t>
              </a:r>
            </a:p>
          </p:txBody>
        </p:sp>
      </p:grpSp>
      <p:grpSp>
        <p:nvGrpSpPr>
          <p:cNvPr id="5" name="Group 4">
            <a:extLst>
              <a:ext uri="{FF2B5EF4-FFF2-40B4-BE49-F238E27FC236}">
                <a16:creationId xmlns:a16="http://schemas.microsoft.com/office/drawing/2014/main" id="{AC70E029-E595-B2E7-FA37-D87FB4A796F8}"/>
              </a:ext>
            </a:extLst>
          </p:cNvPr>
          <p:cNvGrpSpPr/>
          <p:nvPr>
            <p:custDataLst>
              <p:tags r:id="rId5"/>
            </p:custDataLst>
          </p:nvPr>
        </p:nvGrpSpPr>
        <p:grpSpPr>
          <a:xfrm>
            <a:off x="219979" y="4031057"/>
            <a:ext cx="8708121" cy="685621"/>
            <a:chOff x="219979" y="4031057"/>
            <a:chExt cx="8708121" cy="685621"/>
          </a:xfrm>
        </p:grpSpPr>
        <p:sp>
          <p:nvSpPr>
            <p:cNvPr id="19" name="Rectangle 18">
              <a:extLst>
                <a:ext uri="{FF2B5EF4-FFF2-40B4-BE49-F238E27FC236}">
                  <a16:creationId xmlns:a16="http://schemas.microsoft.com/office/drawing/2014/main" id="{4030E996-12CD-0E4A-851F-7D6FA1366B46}"/>
                </a:ext>
              </a:extLst>
            </p:cNvPr>
            <p:cNvSpPr/>
            <p:nvPr/>
          </p:nvSpPr>
          <p:spPr>
            <a:xfrm>
              <a:off x="219979" y="4031057"/>
              <a:ext cx="8708121" cy="68562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un Life New Text" pitchFamily="2" charset="77"/>
              </a:endParaRPr>
            </a:p>
          </p:txBody>
        </p:sp>
        <p:sp>
          <p:nvSpPr>
            <p:cNvPr id="9" name="Rectangle: Rounded Corners 13">
              <a:extLst>
                <a:ext uri="{FF2B5EF4-FFF2-40B4-BE49-F238E27FC236}">
                  <a16:creationId xmlns:a16="http://schemas.microsoft.com/office/drawing/2014/main" id="{8732C0DD-9C0C-C1B4-0969-72A148959449}"/>
                </a:ext>
              </a:extLst>
            </p:cNvPr>
            <p:cNvSpPr/>
            <p:nvPr/>
          </p:nvSpPr>
          <p:spPr>
            <a:xfrm>
              <a:off x="1015925" y="4279367"/>
              <a:ext cx="6587141" cy="29333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spcAft>
                  <a:spcPts val="1600"/>
                </a:spcAft>
                <a:tabLst>
                  <a:tab pos="609570" algn="l"/>
                  <a:tab pos="1676317" algn="l"/>
                </a:tabLst>
                <a:defRPr/>
              </a:pPr>
              <a:r>
                <a:rPr lang="fr-CA" sz="1200" dirty="0">
                  <a:solidFill>
                    <a:schemeClr val="tx1"/>
                  </a:solidFill>
                  <a:latin typeface="Sun Life New Text"/>
                </a:rPr>
                <a:t>Vie Protection Sun Life avec participation II, 100 000 $, primes 20 ans (homme non fumeur)</a:t>
              </a:r>
            </a:p>
          </p:txBody>
        </p:sp>
        <p:pic>
          <p:nvPicPr>
            <p:cNvPr id="17" name="Picture 16">
              <a:extLst>
                <a:ext uri="{FF2B5EF4-FFF2-40B4-BE49-F238E27FC236}">
                  <a16:creationId xmlns:a16="http://schemas.microsoft.com/office/drawing/2014/main" id="{7502EB25-0295-FED5-CBDD-03E722C16C05}"/>
                </a:ext>
              </a:extLst>
            </p:cNvPr>
            <p:cNvPicPr>
              <a:picLocks noChangeAspect="1"/>
            </p:cNvPicPr>
            <p:nvPr/>
          </p:nvPicPr>
          <p:blipFill>
            <a:blip r:embed="rId9"/>
            <a:stretch>
              <a:fillRect/>
            </a:stretch>
          </p:blipFill>
          <p:spPr>
            <a:xfrm>
              <a:off x="418455" y="4173706"/>
              <a:ext cx="398995" cy="398995"/>
            </a:xfrm>
            <a:prstGeom prst="rect">
              <a:avLst/>
            </a:prstGeom>
          </p:spPr>
        </p:pic>
      </p:grpSp>
    </p:spTree>
    <p:extLst>
      <p:ext uri="{BB962C8B-B14F-4D97-AF65-F5344CB8AC3E}">
        <p14:creationId xmlns:p14="http://schemas.microsoft.com/office/powerpoint/2010/main" val="6216178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28">
            <a:extLst>
              <a:ext uri="{FF2B5EF4-FFF2-40B4-BE49-F238E27FC236}">
                <a16:creationId xmlns:a16="http://schemas.microsoft.com/office/drawing/2014/main" id="{B0D3A838-9CF2-7DB0-997A-ABF86E456FBA}"/>
              </a:ext>
            </a:extLst>
          </p:cNvPr>
          <p:cNvPicPr>
            <a:picLocks noChangeAspect="1"/>
          </p:cNvPicPr>
          <p:nvPr>
            <p:custDataLst>
              <p:tags r:id="rId1"/>
            </p:custDataLst>
          </p:nvPr>
        </p:nvPicPr>
        <p:blipFill>
          <a:blip r:embed="rId17">
            <a:extLst>
              <a:ext uri="{28A0092B-C50C-407E-A947-70E740481C1C}">
                <a14:useLocalDpi xmlns:a14="http://schemas.microsoft.com/office/drawing/2010/main"/>
              </a:ext>
            </a:extLst>
          </a:blip>
          <a:srcRect l="-13"/>
          <a:stretch>
            <a:fillRect/>
          </a:stretch>
        </p:blipFill>
        <p:spPr>
          <a:xfrm>
            <a:off x="215901" y="204788"/>
            <a:ext cx="8711038" cy="3123298"/>
          </a:xfrm>
          <a:prstGeom prst="rect">
            <a:avLst/>
          </a:prstGeom>
        </p:spPr>
      </p:pic>
      <p:sp>
        <p:nvSpPr>
          <p:cNvPr id="16" name="Footer Placeholder 15">
            <a:extLst>
              <a:ext uri="{FF2B5EF4-FFF2-40B4-BE49-F238E27FC236}">
                <a16:creationId xmlns:a16="http://schemas.microsoft.com/office/drawing/2014/main" id="{1848EA55-40DB-B9BB-644F-B7BB79F2D19B}"/>
              </a:ext>
            </a:extLst>
          </p:cNvPr>
          <p:cNvSpPr>
            <a:spLocks noGrp="1"/>
          </p:cNvSpPr>
          <p:nvPr>
            <p:ph type="ftr" sz="quarter" idx="11"/>
            <p:custDataLst>
              <p:tags r:id="rId2"/>
            </p:custDataLst>
          </p:nvPr>
        </p:nvSpPr>
        <p:spPr>
          <a:xfrm>
            <a:off x="828495" y="4948238"/>
            <a:ext cx="3270539" cy="195262"/>
          </a:xfrm>
        </p:spPr>
        <p:txBody>
          <a:bodyPr/>
          <a:lstStyle/>
          <a:p>
            <a:pPr marL="0" algn="l" defTabSz="457200" rtl="0" eaLnBrk="1" latinLnBrk="0" hangingPunct="1"/>
            <a:r>
              <a:rPr lang="fr-CA" dirty="0"/>
              <a:t>– Vie Protection </a:t>
            </a:r>
            <a:r>
              <a:rPr lang="fr-CA" sz="600" b="0" i="0" dirty="0">
                <a:solidFill>
                  <a:schemeClr val="tx1"/>
                </a:solidFill>
                <a:latin typeface="Sun Life New Text" pitchFamily="2" charset="77"/>
                <a:ea typeface="+mn-ea"/>
                <a:cs typeface="+mn-cs"/>
              </a:rPr>
              <a:t>Sun Life avec participation II </a:t>
            </a:r>
            <a:r>
              <a:rPr lang="fr-CA" dirty="0"/>
              <a:t>– Une solution d’assurance pour les enfants</a:t>
            </a:r>
          </a:p>
        </p:txBody>
      </p:sp>
      <p:sp>
        <p:nvSpPr>
          <p:cNvPr id="15" name="Slide Number Placeholder 14">
            <a:extLst>
              <a:ext uri="{FF2B5EF4-FFF2-40B4-BE49-F238E27FC236}">
                <a16:creationId xmlns:a16="http://schemas.microsoft.com/office/drawing/2014/main" id="{1CF6A20F-B371-ACE9-60A9-B5307684DECF}"/>
              </a:ext>
            </a:extLst>
          </p:cNvPr>
          <p:cNvSpPr>
            <a:spLocks noGrp="1"/>
          </p:cNvSpPr>
          <p:nvPr>
            <p:ph type="sldNum" sz="quarter" idx="12"/>
            <p:custDataLst>
              <p:tags r:id="rId3"/>
            </p:custDataLst>
          </p:nvPr>
        </p:nvSpPr>
        <p:spPr/>
        <p:txBody>
          <a:bodyPr/>
          <a:lstStyle/>
          <a:p>
            <a:fld id="{9FA635D2-B142-BE49-AECA-6169441F1F99}" type="slidenum">
              <a:rPr lang="en-US" smtClean="0"/>
              <a:t>9</a:t>
            </a:fld>
            <a:endParaRPr lang="en-US" dirty="0"/>
          </a:p>
        </p:txBody>
      </p:sp>
      <p:sp>
        <p:nvSpPr>
          <p:cNvPr id="80" name="Rectangle 79">
            <a:extLst>
              <a:ext uri="{FF2B5EF4-FFF2-40B4-BE49-F238E27FC236}">
                <a16:creationId xmlns:a16="http://schemas.microsoft.com/office/drawing/2014/main" id="{DD2883F3-126D-D80D-D7C0-2C637744E24B}"/>
              </a:ext>
            </a:extLst>
          </p:cNvPr>
          <p:cNvSpPr/>
          <p:nvPr>
            <p:custDataLst>
              <p:tags r:id="rId4"/>
            </p:custDataLst>
          </p:nvPr>
        </p:nvSpPr>
        <p:spPr>
          <a:xfrm>
            <a:off x="215900" y="3435350"/>
            <a:ext cx="2843213" cy="15128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un Life New Text" pitchFamily="2" charset="77"/>
            </a:endParaRPr>
          </a:p>
        </p:txBody>
      </p:sp>
      <p:sp>
        <p:nvSpPr>
          <p:cNvPr id="81" name="Rectangle 80">
            <a:extLst>
              <a:ext uri="{FF2B5EF4-FFF2-40B4-BE49-F238E27FC236}">
                <a16:creationId xmlns:a16="http://schemas.microsoft.com/office/drawing/2014/main" id="{D9A2D180-5FE5-8119-6948-780CEFE58F0A}"/>
              </a:ext>
            </a:extLst>
          </p:cNvPr>
          <p:cNvSpPr/>
          <p:nvPr>
            <p:custDataLst>
              <p:tags r:id="rId5"/>
            </p:custDataLst>
          </p:nvPr>
        </p:nvSpPr>
        <p:spPr>
          <a:xfrm>
            <a:off x="3167064" y="3435350"/>
            <a:ext cx="2809874" cy="15128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un Life New Text" pitchFamily="2" charset="77"/>
            </a:endParaRPr>
          </a:p>
        </p:txBody>
      </p:sp>
      <p:sp>
        <p:nvSpPr>
          <p:cNvPr id="83" name="Rectangle 82">
            <a:extLst>
              <a:ext uri="{FF2B5EF4-FFF2-40B4-BE49-F238E27FC236}">
                <a16:creationId xmlns:a16="http://schemas.microsoft.com/office/drawing/2014/main" id="{A958C018-EB28-0EA9-CBCE-EF7B1E785CB9}"/>
              </a:ext>
            </a:extLst>
          </p:cNvPr>
          <p:cNvSpPr/>
          <p:nvPr>
            <p:custDataLst>
              <p:tags r:id="rId6"/>
            </p:custDataLst>
          </p:nvPr>
        </p:nvSpPr>
        <p:spPr>
          <a:xfrm>
            <a:off x="6084888" y="3435350"/>
            <a:ext cx="2843211" cy="15128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un Life New Text" pitchFamily="2" charset="77"/>
            </a:endParaRPr>
          </a:p>
        </p:txBody>
      </p:sp>
      <p:sp>
        <p:nvSpPr>
          <p:cNvPr id="84" name="Text Placeholder 9">
            <a:extLst>
              <a:ext uri="{FF2B5EF4-FFF2-40B4-BE49-F238E27FC236}">
                <a16:creationId xmlns:a16="http://schemas.microsoft.com/office/drawing/2014/main" id="{5E92AE20-EB83-BADA-BB39-21CF2EC54C10}"/>
              </a:ext>
            </a:extLst>
          </p:cNvPr>
          <p:cNvSpPr txBox="1"/>
          <p:nvPr>
            <p:custDataLst>
              <p:tags r:id="rId7"/>
            </p:custDataLst>
          </p:nvPr>
        </p:nvSpPr>
        <p:spPr>
          <a:xfrm>
            <a:off x="337279" y="3579951"/>
            <a:ext cx="1827480" cy="140525"/>
          </a:xfrm>
          <a:prstGeom prst="rect">
            <a:avLst/>
          </a:prstGeom>
        </p:spPr>
        <p:txBody>
          <a:bodyPr anchor="t" anchorCtr="0">
            <a:noAutofit/>
          </a:bodyPr>
          <a:lstStyle>
            <a:lvl1pPr marL="0" indent="0" algn="l" defTabSz="685800" rtl="0" eaLnBrk="1" latinLnBrk="0" hangingPunct="1">
              <a:lnSpc>
                <a:spcPct val="114000"/>
              </a:lnSpc>
              <a:spcBef>
                <a:spcPts val="750"/>
              </a:spcBef>
              <a:buFont typeface="Arial" panose="020B0604020202020204" pitchFamily="34" charset="0"/>
              <a:buNone/>
              <a:defRPr sz="900" b="1" kern="1200">
                <a:solidFill>
                  <a:schemeClr val="tx1"/>
                </a:solidFill>
                <a:latin typeface="+mn-lt"/>
                <a:ea typeface="+mn-ea"/>
                <a:cs typeface="+mn-cs"/>
              </a:defRPr>
            </a:lvl1pPr>
            <a:lvl2pPr marL="342900" indent="0" algn="l" defTabSz="685800" rtl="0" eaLnBrk="1" latinLnBrk="0" hangingPunct="1">
              <a:lnSpc>
                <a:spcPct val="114000"/>
              </a:lnSpc>
              <a:spcBef>
                <a:spcPts val="375"/>
              </a:spcBef>
              <a:buFont typeface="Arial" panose="020B0604020202020204" pitchFamily="34" charset="0"/>
              <a:buNone/>
              <a:defRPr sz="1000" kern="1200">
                <a:solidFill>
                  <a:schemeClr val="tx2"/>
                </a:solidFill>
                <a:latin typeface="+mn-lt"/>
                <a:ea typeface="+mn-ea"/>
                <a:cs typeface="+mn-cs"/>
              </a:defRPr>
            </a:lvl2pPr>
            <a:lvl3pPr marL="685800" indent="0" algn="l" defTabSz="685800" rtl="0" eaLnBrk="1" latinLnBrk="0" hangingPunct="1">
              <a:lnSpc>
                <a:spcPct val="114000"/>
              </a:lnSpc>
              <a:spcBef>
                <a:spcPts val="375"/>
              </a:spcBef>
              <a:buFont typeface="Arial" panose="020B0604020202020204" pitchFamily="34" charset="0"/>
              <a:buNone/>
              <a:defRPr sz="900" kern="1200">
                <a:solidFill>
                  <a:schemeClr val="tx2"/>
                </a:solidFill>
                <a:latin typeface="+mn-lt"/>
                <a:ea typeface="+mn-ea"/>
                <a:cs typeface="+mn-cs"/>
              </a:defRPr>
            </a:lvl3pPr>
            <a:lvl4pPr marL="1028700" indent="0" algn="l" defTabSz="685800" rtl="0" eaLnBrk="1" latinLnBrk="0" hangingPunct="1">
              <a:lnSpc>
                <a:spcPct val="114000"/>
              </a:lnSpc>
              <a:spcBef>
                <a:spcPts val="375"/>
              </a:spcBef>
              <a:buFont typeface="Arial" panose="020B0604020202020204" pitchFamily="34" charset="0"/>
              <a:buNone/>
              <a:defRPr sz="800" kern="1200">
                <a:solidFill>
                  <a:schemeClr val="tx2"/>
                </a:solidFill>
                <a:latin typeface="+mn-lt"/>
                <a:ea typeface="+mn-ea"/>
                <a:cs typeface="+mn-cs"/>
              </a:defRPr>
            </a:lvl4pPr>
            <a:lvl5pPr marL="1371600" indent="0" algn="l" defTabSz="685800" rtl="0" eaLnBrk="1" latinLnBrk="0" hangingPunct="1">
              <a:lnSpc>
                <a:spcPct val="114000"/>
              </a:lnSpc>
              <a:spcBef>
                <a:spcPts val="375"/>
              </a:spcBef>
              <a:buFont typeface="Arial" panose="020B0604020202020204" pitchFamily="34" charset="0"/>
              <a:buNone/>
              <a:defRPr sz="8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CA" sz="1600" b="0" dirty="0">
                <a:latin typeface="Sun Life New Display" pitchFamily="2" charset="77"/>
              </a:rPr>
              <a:t>Santé</a:t>
            </a:r>
          </a:p>
        </p:txBody>
      </p:sp>
      <p:sp>
        <p:nvSpPr>
          <p:cNvPr id="86" name="Text Placeholder 9">
            <a:extLst>
              <a:ext uri="{FF2B5EF4-FFF2-40B4-BE49-F238E27FC236}">
                <a16:creationId xmlns:a16="http://schemas.microsoft.com/office/drawing/2014/main" id="{130C7EB3-577A-CE0B-37A6-94006D03CC10}"/>
              </a:ext>
            </a:extLst>
          </p:cNvPr>
          <p:cNvSpPr txBox="1"/>
          <p:nvPr>
            <p:custDataLst>
              <p:tags r:id="rId8"/>
            </p:custDataLst>
          </p:nvPr>
        </p:nvSpPr>
        <p:spPr>
          <a:xfrm>
            <a:off x="3241800" y="3579951"/>
            <a:ext cx="1827480" cy="140525"/>
          </a:xfrm>
          <a:prstGeom prst="rect">
            <a:avLst/>
          </a:prstGeom>
        </p:spPr>
        <p:txBody>
          <a:bodyPr anchor="t" anchorCtr="0">
            <a:noAutofit/>
          </a:bodyPr>
          <a:lstStyle>
            <a:lvl1pPr marL="0" indent="0" algn="l" defTabSz="685800" rtl="0" eaLnBrk="1" latinLnBrk="0" hangingPunct="1">
              <a:lnSpc>
                <a:spcPct val="114000"/>
              </a:lnSpc>
              <a:spcBef>
                <a:spcPts val="750"/>
              </a:spcBef>
              <a:buFont typeface="Arial" panose="020B0604020202020204" pitchFamily="34" charset="0"/>
              <a:buNone/>
              <a:defRPr sz="900" b="1" kern="1200">
                <a:solidFill>
                  <a:schemeClr val="tx1"/>
                </a:solidFill>
                <a:latin typeface="+mn-lt"/>
                <a:ea typeface="+mn-ea"/>
                <a:cs typeface="+mn-cs"/>
              </a:defRPr>
            </a:lvl1pPr>
            <a:lvl2pPr marL="342900" indent="0" algn="l" defTabSz="685800" rtl="0" eaLnBrk="1" latinLnBrk="0" hangingPunct="1">
              <a:lnSpc>
                <a:spcPct val="114000"/>
              </a:lnSpc>
              <a:spcBef>
                <a:spcPts val="375"/>
              </a:spcBef>
              <a:buFont typeface="Arial" panose="020B0604020202020204" pitchFamily="34" charset="0"/>
              <a:buNone/>
              <a:defRPr sz="1000" kern="1200">
                <a:solidFill>
                  <a:schemeClr val="tx2"/>
                </a:solidFill>
                <a:latin typeface="+mn-lt"/>
                <a:ea typeface="+mn-ea"/>
                <a:cs typeface="+mn-cs"/>
              </a:defRPr>
            </a:lvl2pPr>
            <a:lvl3pPr marL="685800" indent="0" algn="l" defTabSz="685800" rtl="0" eaLnBrk="1" latinLnBrk="0" hangingPunct="1">
              <a:lnSpc>
                <a:spcPct val="114000"/>
              </a:lnSpc>
              <a:spcBef>
                <a:spcPts val="375"/>
              </a:spcBef>
              <a:buFont typeface="Arial" panose="020B0604020202020204" pitchFamily="34" charset="0"/>
              <a:buNone/>
              <a:defRPr sz="900" kern="1200">
                <a:solidFill>
                  <a:schemeClr val="tx2"/>
                </a:solidFill>
                <a:latin typeface="+mn-lt"/>
                <a:ea typeface="+mn-ea"/>
                <a:cs typeface="+mn-cs"/>
              </a:defRPr>
            </a:lvl3pPr>
            <a:lvl4pPr marL="1028700" indent="0" algn="l" defTabSz="685800" rtl="0" eaLnBrk="1" latinLnBrk="0" hangingPunct="1">
              <a:lnSpc>
                <a:spcPct val="114000"/>
              </a:lnSpc>
              <a:spcBef>
                <a:spcPts val="375"/>
              </a:spcBef>
              <a:buFont typeface="Arial" panose="020B0604020202020204" pitchFamily="34" charset="0"/>
              <a:buNone/>
              <a:defRPr sz="800" kern="1200">
                <a:solidFill>
                  <a:schemeClr val="tx2"/>
                </a:solidFill>
                <a:latin typeface="+mn-lt"/>
                <a:ea typeface="+mn-ea"/>
                <a:cs typeface="+mn-cs"/>
              </a:defRPr>
            </a:lvl4pPr>
            <a:lvl5pPr marL="1371600" indent="0" algn="l" defTabSz="685800" rtl="0" eaLnBrk="1" latinLnBrk="0" hangingPunct="1">
              <a:lnSpc>
                <a:spcPct val="114000"/>
              </a:lnSpc>
              <a:spcBef>
                <a:spcPts val="375"/>
              </a:spcBef>
              <a:buFont typeface="Arial" panose="020B0604020202020204" pitchFamily="34" charset="0"/>
              <a:buNone/>
              <a:defRPr sz="8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CA" sz="1600" b="0" dirty="0">
                <a:latin typeface="Sun Life New Display" pitchFamily="2" charset="77"/>
              </a:rPr>
              <a:t>Profession</a:t>
            </a:r>
          </a:p>
        </p:txBody>
      </p:sp>
      <p:sp>
        <p:nvSpPr>
          <p:cNvPr id="90" name="Text Placeholder 9">
            <a:extLst>
              <a:ext uri="{FF2B5EF4-FFF2-40B4-BE49-F238E27FC236}">
                <a16:creationId xmlns:a16="http://schemas.microsoft.com/office/drawing/2014/main" id="{EE467F44-40EB-8A20-A35C-552069FD76D2}"/>
              </a:ext>
            </a:extLst>
          </p:cNvPr>
          <p:cNvSpPr txBox="1"/>
          <p:nvPr>
            <p:custDataLst>
              <p:tags r:id="rId9"/>
            </p:custDataLst>
          </p:nvPr>
        </p:nvSpPr>
        <p:spPr>
          <a:xfrm>
            <a:off x="6198531" y="3579951"/>
            <a:ext cx="1827480" cy="140525"/>
          </a:xfrm>
          <a:prstGeom prst="rect">
            <a:avLst/>
          </a:prstGeom>
        </p:spPr>
        <p:txBody>
          <a:bodyPr anchor="t" anchorCtr="0">
            <a:noAutofit/>
          </a:bodyPr>
          <a:lstStyle>
            <a:lvl1pPr marL="0" indent="0" algn="l" defTabSz="685800" rtl="0" eaLnBrk="1" latinLnBrk="0" hangingPunct="1">
              <a:lnSpc>
                <a:spcPct val="114000"/>
              </a:lnSpc>
              <a:spcBef>
                <a:spcPts val="750"/>
              </a:spcBef>
              <a:buFont typeface="Arial" panose="020B0604020202020204" pitchFamily="34" charset="0"/>
              <a:buNone/>
              <a:defRPr sz="900" b="1" kern="1200">
                <a:solidFill>
                  <a:schemeClr val="tx1"/>
                </a:solidFill>
                <a:latin typeface="+mn-lt"/>
                <a:ea typeface="+mn-ea"/>
                <a:cs typeface="+mn-cs"/>
              </a:defRPr>
            </a:lvl1pPr>
            <a:lvl2pPr marL="342900" indent="0" algn="l" defTabSz="685800" rtl="0" eaLnBrk="1" latinLnBrk="0" hangingPunct="1">
              <a:lnSpc>
                <a:spcPct val="114000"/>
              </a:lnSpc>
              <a:spcBef>
                <a:spcPts val="375"/>
              </a:spcBef>
              <a:buFont typeface="Arial" panose="020B0604020202020204" pitchFamily="34" charset="0"/>
              <a:buNone/>
              <a:defRPr sz="1000" kern="1200">
                <a:solidFill>
                  <a:schemeClr val="tx2"/>
                </a:solidFill>
                <a:latin typeface="+mn-lt"/>
                <a:ea typeface="+mn-ea"/>
                <a:cs typeface="+mn-cs"/>
              </a:defRPr>
            </a:lvl2pPr>
            <a:lvl3pPr marL="685800" indent="0" algn="l" defTabSz="685800" rtl="0" eaLnBrk="1" latinLnBrk="0" hangingPunct="1">
              <a:lnSpc>
                <a:spcPct val="114000"/>
              </a:lnSpc>
              <a:spcBef>
                <a:spcPts val="375"/>
              </a:spcBef>
              <a:buFont typeface="Arial" panose="020B0604020202020204" pitchFamily="34" charset="0"/>
              <a:buNone/>
              <a:defRPr sz="900" kern="1200">
                <a:solidFill>
                  <a:schemeClr val="tx2"/>
                </a:solidFill>
                <a:latin typeface="+mn-lt"/>
                <a:ea typeface="+mn-ea"/>
                <a:cs typeface="+mn-cs"/>
              </a:defRPr>
            </a:lvl3pPr>
            <a:lvl4pPr marL="1028700" indent="0" algn="l" defTabSz="685800" rtl="0" eaLnBrk="1" latinLnBrk="0" hangingPunct="1">
              <a:lnSpc>
                <a:spcPct val="114000"/>
              </a:lnSpc>
              <a:spcBef>
                <a:spcPts val="375"/>
              </a:spcBef>
              <a:buFont typeface="Arial" panose="020B0604020202020204" pitchFamily="34" charset="0"/>
              <a:buNone/>
              <a:defRPr sz="800" kern="1200">
                <a:solidFill>
                  <a:schemeClr val="tx2"/>
                </a:solidFill>
                <a:latin typeface="+mn-lt"/>
                <a:ea typeface="+mn-ea"/>
                <a:cs typeface="+mn-cs"/>
              </a:defRPr>
            </a:lvl4pPr>
            <a:lvl5pPr marL="1371600" indent="0" algn="l" defTabSz="685800" rtl="0" eaLnBrk="1" latinLnBrk="0" hangingPunct="1">
              <a:lnSpc>
                <a:spcPct val="114000"/>
              </a:lnSpc>
              <a:spcBef>
                <a:spcPts val="375"/>
              </a:spcBef>
              <a:buFont typeface="Arial" panose="020B0604020202020204" pitchFamily="34" charset="0"/>
              <a:buNone/>
              <a:defRPr sz="8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CA" sz="1600" b="0" dirty="0">
                <a:latin typeface="Sun Life New Display" pitchFamily="2" charset="77"/>
              </a:rPr>
              <a:t>Loisirs</a:t>
            </a:r>
          </a:p>
        </p:txBody>
      </p:sp>
      <p:pic>
        <p:nvPicPr>
          <p:cNvPr id="64" name="Picture 63" descr="Shape&#10;&#10;Description automatically generated with low confidence">
            <a:extLst>
              <a:ext uri="{FF2B5EF4-FFF2-40B4-BE49-F238E27FC236}">
                <a16:creationId xmlns:a16="http://schemas.microsoft.com/office/drawing/2014/main" id="{51688AE0-9D01-3476-FDA2-4621121F5286}"/>
              </a:ext>
            </a:extLst>
          </p:cNvPr>
          <p:cNvPicPr>
            <a:picLocks noChangeAspect="1"/>
          </p:cNvPicPr>
          <p:nvPr>
            <p:custDataLst>
              <p:tags r:id="rId10"/>
            </p:custDataLst>
          </p:nvPr>
        </p:nvPicPr>
        <p:blipFill>
          <a:blip r:embed="rId18">
            <a:extLst>
              <a:ext uri="{28A0092B-C50C-407E-A947-70E740481C1C}">
                <a14:useLocalDpi xmlns:a14="http://schemas.microsoft.com/office/drawing/2010/main"/>
              </a:ext>
            </a:extLst>
          </a:blip>
          <a:stretch>
            <a:fillRect/>
          </a:stretch>
        </p:blipFill>
        <p:spPr>
          <a:xfrm>
            <a:off x="3361119" y="4466761"/>
            <a:ext cx="325977" cy="285230"/>
          </a:xfrm>
          <a:prstGeom prst="rect">
            <a:avLst/>
          </a:prstGeom>
        </p:spPr>
      </p:pic>
      <p:sp>
        <p:nvSpPr>
          <p:cNvPr id="93" name="Text Placeholder 2">
            <a:extLst>
              <a:ext uri="{FF2B5EF4-FFF2-40B4-BE49-F238E27FC236}">
                <a16:creationId xmlns:a16="http://schemas.microsoft.com/office/drawing/2014/main" id="{54897828-F2A2-8AAF-8CDD-28125CF85C67}"/>
              </a:ext>
            </a:extLst>
          </p:cNvPr>
          <p:cNvSpPr txBox="1"/>
          <p:nvPr>
            <p:custDataLst>
              <p:tags r:id="rId11"/>
            </p:custDataLst>
          </p:nvPr>
        </p:nvSpPr>
        <p:spPr>
          <a:xfrm>
            <a:off x="395288" y="2749512"/>
            <a:ext cx="6337300" cy="397202"/>
          </a:xfrm>
          <a:prstGeom prst="rect">
            <a:avLst/>
          </a:prstGeom>
        </p:spPr>
        <p:txBody>
          <a:bodyPr lIns="0" tIns="0" rIns="0" bIns="0" anchor="t" anchorCtr="0"/>
          <a:lstStyle>
            <a:lvl1pPr marL="171450" indent="-171450" algn="l" defTabSz="685800" rtl="0" eaLnBrk="1" latinLnBrk="0" hangingPunct="1">
              <a:lnSpc>
                <a:spcPct val="114000"/>
              </a:lnSpc>
              <a:spcBef>
                <a:spcPts val="750"/>
              </a:spcBef>
              <a:buFont typeface="Arial" panose="020B0604020202020204" pitchFamily="34" charset="0"/>
              <a:buChar char="•"/>
              <a:defRPr sz="2100" kern="1200">
                <a:solidFill>
                  <a:schemeClr val="tx2"/>
                </a:solidFill>
                <a:latin typeface="+mn-lt"/>
                <a:ea typeface="+mn-ea"/>
                <a:cs typeface="+mn-cs"/>
              </a:defRPr>
            </a:lvl1pPr>
            <a:lvl2pPr marL="514350" indent="-171450" algn="l" defTabSz="685800" rtl="0" eaLnBrk="1" latinLnBrk="0" hangingPunct="1">
              <a:lnSpc>
                <a:spcPct val="114000"/>
              </a:lnSpc>
              <a:spcBef>
                <a:spcPts val="375"/>
              </a:spcBef>
              <a:buFont typeface="Arial" panose="020B0604020202020204" pitchFamily="34" charset="0"/>
              <a:buChar char="•"/>
              <a:defRPr sz="1800" kern="1200">
                <a:solidFill>
                  <a:schemeClr val="tx2"/>
                </a:solidFill>
                <a:latin typeface="+mn-lt"/>
                <a:ea typeface="+mn-ea"/>
                <a:cs typeface="+mn-cs"/>
              </a:defRPr>
            </a:lvl2pPr>
            <a:lvl3pPr marL="857250" indent="-171450" algn="l" defTabSz="685800" rtl="0" eaLnBrk="1" latinLnBrk="0" hangingPunct="1">
              <a:lnSpc>
                <a:spcPct val="114000"/>
              </a:lnSpc>
              <a:spcBef>
                <a:spcPts val="375"/>
              </a:spcBef>
              <a:buFont typeface="Arial" panose="020B0604020202020204" pitchFamily="34" charset="0"/>
              <a:buChar char="•"/>
              <a:defRPr sz="1500" kern="1200">
                <a:solidFill>
                  <a:schemeClr val="tx2"/>
                </a:solidFill>
                <a:latin typeface="+mn-lt"/>
                <a:ea typeface="+mn-ea"/>
                <a:cs typeface="+mn-cs"/>
              </a:defRPr>
            </a:lvl3pPr>
            <a:lvl4pPr marL="1200150" indent="-171450" algn="l" defTabSz="685800" rtl="0" eaLnBrk="1" latinLnBrk="0" hangingPunct="1">
              <a:lnSpc>
                <a:spcPct val="114000"/>
              </a:lnSpc>
              <a:spcBef>
                <a:spcPts val="375"/>
              </a:spcBef>
              <a:buFont typeface="Arial" panose="020B0604020202020204" pitchFamily="34" charset="0"/>
              <a:buChar char="•"/>
              <a:defRPr sz="1350" kern="1200">
                <a:solidFill>
                  <a:schemeClr val="tx2"/>
                </a:solidFill>
                <a:latin typeface="+mn-lt"/>
                <a:ea typeface="+mn-ea"/>
                <a:cs typeface="+mn-cs"/>
              </a:defRPr>
            </a:lvl4pPr>
            <a:lvl5pPr marL="1543050" indent="-171450" algn="l" defTabSz="685800" rtl="0" eaLnBrk="1" latinLnBrk="0" hangingPunct="1">
              <a:lnSpc>
                <a:spcPct val="114000"/>
              </a:lnSpc>
              <a:spcBef>
                <a:spcPts val="375"/>
              </a:spcBef>
              <a:buFont typeface="Arial" panose="020B0604020202020204" pitchFamily="34" charset="0"/>
              <a:buChar char="•"/>
              <a:defRPr sz="135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CA" sz="2400" dirty="0">
                <a:solidFill>
                  <a:schemeClr val="bg1"/>
                </a:solidFill>
                <a:latin typeface="Sun Life New Display" pitchFamily="2" charset="77"/>
              </a:rPr>
              <a:t>Avantage : protéger leur assurabilité future</a:t>
            </a:r>
          </a:p>
        </p:txBody>
      </p:sp>
      <p:sp>
        <p:nvSpPr>
          <p:cNvPr id="94" name="TextBox 93">
            <a:extLst>
              <a:ext uri="{FF2B5EF4-FFF2-40B4-BE49-F238E27FC236}">
                <a16:creationId xmlns:a16="http://schemas.microsoft.com/office/drawing/2014/main" id="{31729AC0-C3C0-701B-2EC9-0BE02B522155}"/>
              </a:ext>
            </a:extLst>
          </p:cNvPr>
          <p:cNvSpPr txBox="1"/>
          <p:nvPr>
            <p:custDataLst>
              <p:tags r:id="rId12"/>
            </p:custDataLst>
          </p:nvPr>
        </p:nvSpPr>
        <p:spPr>
          <a:xfrm>
            <a:off x="395288" y="374650"/>
            <a:ext cx="1908175" cy="144463"/>
          </a:xfrm>
          <a:prstGeom prst="rect">
            <a:avLst/>
          </a:prstGeom>
          <a:noFill/>
        </p:spPr>
        <p:txBody>
          <a:bodyPr wrap="square" lIns="0" tIns="0" rIns="0" bIns="0" rtlCol="0">
            <a:noAutofit/>
          </a:bodyPr>
          <a:lstStyle/>
          <a:p>
            <a:r>
              <a:rPr lang="fr-CA" sz="1000" dirty="0">
                <a:solidFill>
                  <a:schemeClr val="bg1"/>
                </a:solidFill>
                <a:latin typeface="Sun Life New Display" pitchFamily="2" charset="77"/>
              </a:rPr>
              <a:t>01 – Pourquoi assurer les enfants?</a:t>
            </a:r>
          </a:p>
        </p:txBody>
      </p:sp>
      <p:pic>
        <p:nvPicPr>
          <p:cNvPr id="3" name="Picture 2" descr="Shape&#10;&#10;Description automatically generated with low confidence">
            <a:extLst>
              <a:ext uri="{FF2B5EF4-FFF2-40B4-BE49-F238E27FC236}">
                <a16:creationId xmlns:a16="http://schemas.microsoft.com/office/drawing/2014/main" id="{8FCA062F-CC97-63CF-73F6-C3DACB0A0C5C}"/>
              </a:ext>
            </a:extLst>
          </p:cNvPr>
          <p:cNvPicPr>
            <a:picLocks noChangeAspect="1"/>
          </p:cNvPicPr>
          <p:nvPr>
            <p:custDataLst>
              <p:tags r:id="rId13"/>
            </p:custDataLst>
          </p:nvPr>
        </p:nvPicPr>
        <p:blipFill>
          <a:blip r:embed="rId19">
            <a:extLst>
              <a:ext uri="{28A0092B-C50C-407E-A947-70E740481C1C}">
                <a14:useLocalDpi xmlns:a14="http://schemas.microsoft.com/office/drawing/2010/main"/>
              </a:ext>
            </a:extLst>
          </a:blip>
          <a:stretch>
            <a:fillRect/>
          </a:stretch>
        </p:blipFill>
        <p:spPr>
          <a:xfrm>
            <a:off x="6221299" y="4303552"/>
            <a:ext cx="448540" cy="448540"/>
          </a:xfrm>
          <a:prstGeom prst="rect">
            <a:avLst/>
          </a:prstGeom>
        </p:spPr>
      </p:pic>
      <p:pic>
        <p:nvPicPr>
          <p:cNvPr id="5" name="Picture 4" descr="Shape&#10;&#10;Description automatically generated with low confidence">
            <a:extLst>
              <a:ext uri="{FF2B5EF4-FFF2-40B4-BE49-F238E27FC236}">
                <a16:creationId xmlns:a16="http://schemas.microsoft.com/office/drawing/2014/main" id="{03EBB77C-C113-1D39-89DE-8BDC690F636F}"/>
              </a:ext>
            </a:extLst>
          </p:cNvPr>
          <p:cNvPicPr>
            <a:picLocks noChangeAspect="1"/>
          </p:cNvPicPr>
          <p:nvPr>
            <p:custDataLst>
              <p:tags r:id="rId14"/>
            </p:custDataLst>
          </p:nvPr>
        </p:nvPicPr>
        <p:blipFill>
          <a:blip r:embed="rId20">
            <a:extLst>
              <a:ext uri="{28A0092B-C50C-407E-A947-70E740481C1C}">
                <a14:useLocalDpi xmlns:a14="http://schemas.microsoft.com/office/drawing/2010/main"/>
              </a:ext>
            </a:extLst>
          </a:blip>
          <a:stretch>
            <a:fillRect/>
          </a:stretch>
        </p:blipFill>
        <p:spPr>
          <a:xfrm>
            <a:off x="348778" y="4422516"/>
            <a:ext cx="381944" cy="381944"/>
          </a:xfrm>
          <a:prstGeom prst="rect">
            <a:avLst/>
          </a:prstGeom>
        </p:spPr>
      </p:pic>
    </p:spTree>
    <p:extLst>
      <p:ext uri="{BB962C8B-B14F-4D97-AF65-F5344CB8AC3E}">
        <p14:creationId xmlns:p14="http://schemas.microsoft.com/office/powerpoint/2010/main" val="2760360091"/>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7.04.19"/>
  <p:tag name="AS_TITLE" val="Aspose.Slides for .NET 4.0"/>
  <p:tag name="AS_VERSION" val="17.4"/>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00.xml><?xml version="1.0" encoding="utf-8"?>
<p:tagLst xmlns:a="http://schemas.openxmlformats.org/drawingml/2006/main" xmlns:r="http://schemas.openxmlformats.org/officeDocument/2006/relationships" xmlns:p="http://schemas.openxmlformats.org/presentationml/2006/main">
  <p:tag name="NUM" val="4"/>
</p:tagLst>
</file>

<file path=ppt/tags/tag101.xml><?xml version="1.0" encoding="utf-8"?>
<p:tagLst xmlns:a="http://schemas.openxmlformats.org/drawingml/2006/main" xmlns:r="http://schemas.openxmlformats.org/officeDocument/2006/relationships" xmlns:p="http://schemas.openxmlformats.org/presentationml/2006/main">
  <p:tag name="NUM" val="1"/>
</p:tagLst>
</file>

<file path=ppt/tags/tag102.xml><?xml version="1.0" encoding="utf-8"?>
<p:tagLst xmlns:a="http://schemas.openxmlformats.org/drawingml/2006/main" xmlns:r="http://schemas.openxmlformats.org/officeDocument/2006/relationships" xmlns:p="http://schemas.openxmlformats.org/presentationml/2006/main">
  <p:tag name="NUM" val="2"/>
</p:tagLst>
</file>

<file path=ppt/tags/tag103.xml><?xml version="1.0" encoding="utf-8"?>
<p:tagLst xmlns:a="http://schemas.openxmlformats.org/drawingml/2006/main" xmlns:r="http://schemas.openxmlformats.org/officeDocument/2006/relationships" xmlns:p="http://schemas.openxmlformats.org/presentationml/2006/main">
  <p:tag name="NUM" val="3"/>
</p:tagLst>
</file>

<file path=ppt/tags/tag104.xml><?xml version="1.0" encoding="utf-8"?>
<p:tagLst xmlns:a="http://schemas.openxmlformats.org/drawingml/2006/main" xmlns:r="http://schemas.openxmlformats.org/officeDocument/2006/relationships" xmlns:p="http://schemas.openxmlformats.org/presentationml/2006/main">
  <p:tag name="NUM" val="4"/>
</p:tagLst>
</file>

<file path=ppt/tags/tag105.xml><?xml version="1.0" encoding="utf-8"?>
<p:tagLst xmlns:a="http://schemas.openxmlformats.org/drawingml/2006/main" xmlns:r="http://schemas.openxmlformats.org/officeDocument/2006/relationships" xmlns:p="http://schemas.openxmlformats.org/presentationml/2006/main">
  <p:tag name="NUM" val="5"/>
</p:tagLst>
</file>

<file path=ppt/tags/tag106.xml><?xml version="1.0" encoding="utf-8"?>
<p:tagLst xmlns:a="http://schemas.openxmlformats.org/drawingml/2006/main" xmlns:r="http://schemas.openxmlformats.org/officeDocument/2006/relationships" xmlns:p="http://schemas.openxmlformats.org/presentationml/2006/main">
  <p:tag name="NUM" val="6"/>
</p:tagLst>
</file>

<file path=ppt/tags/tag107.xml><?xml version="1.0" encoding="utf-8"?>
<p:tagLst xmlns:a="http://schemas.openxmlformats.org/drawingml/2006/main" xmlns:r="http://schemas.openxmlformats.org/officeDocument/2006/relationships" xmlns:p="http://schemas.openxmlformats.org/presentationml/2006/main">
  <p:tag name="NUM" val="1"/>
</p:tagLst>
</file>

<file path=ppt/tags/tag108.xml><?xml version="1.0" encoding="utf-8"?>
<p:tagLst xmlns:a="http://schemas.openxmlformats.org/drawingml/2006/main" xmlns:r="http://schemas.openxmlformats.org/officeDocument/2006/relationships" xmlns:p="http://schemas.openxmlformats.org/presentationml/2006/main">
  <p:tag name="NUM" val="2"/>
</p:tagLst>
</file>

<file path=ppt/tags/tag109.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10.xml><?xml version="1.0" encoding="utf-8"?>
<p:tagLst xmlns:a="http://schemas.openxmlformats.org/drawingml/2006/main" xmlns:r="http://schemas.openxmlformats.org/officeDocument/2006/relationships" xmlns:p="http://schemas.openxmlformats.org/presentationml/2006/main">
  <p:tag name="NUM" val="4"/>
</p:tagLst>
</file>

<file path=ppt/tags/tag111.xml><?xml version="1.0" encoding="utf-8"?>
<p:tagLst xmlns:a="http://schemas.openxmlformats.org/drawingml/2006/main" xmlns:r="http://schemas.openxmlformats.org/officeDocument/2006/relationships" xmlns:p="http://schemas.openxmlformats.org/presentationml/2006/main">
  <p:tag name="NUM" val="5"/>
</p:tagLst>
</file>

<file path=ppt/tags/tag112.xml><?xml version="1.0" encoding="utf-8"?>
<p:tagLst xmlns:a="http://schemas.openxmlformats.org/drawingml/2006/main" xmlns:r="http://schemas.openxmlformats.org/officeDocument/2006/relationships" xmlns:p="http://schemas.openxmlformats.org/presentationml/2006/main">
  <p:tag name="NUM" val="1"/>
</p:tagLst>
</file>

<file path=ppt/tags/tag113.xml><?xml version="1.0" encoding="utf-8"?>
<p:tagLst xmlns:a="http://schemas.openxmlformats.org/drawingml/2006/main" xmlns:r="http://schemas.openxmlformats.org/officeDocument/2006/relationships" xmlns:p="http://schemas.openxmlformats.org/presentationml/2006/main">
  <p:tag name="NUM" val="2"/>
</p:tagLst>
</file>

<file path=ppt/tags/tag114.xml><?xml version="1.0" encoding="utf-8"?>
<p:tagLst xmlns:a="http://schemas.openxmlformats.org/drawingml/2006/main" xmlns:r="http://schemas.openxmlformats.org/officeDocument/2006/relationships" xmlns:p="http://schemas.openxmlformats.org/presentationml/2006/main">
  <p:tag name="NUM" val="3"/>
</p:tagLst>
</file>

<file path=ppt/tags/tag115.xml><?xml version="1.0" encoding="utf-8"?>
<p:tagLst xmlns:a="http://schemas.openxmlformats.org/drawingml/2006/main" xmlns:r="http://schemas.openxmlformats.org/officeDocument/2006/relationships" xmlns:p="http://schemas.openxmlformats.org/presentationml/2006/main">
  <p:tag name="NUM" val="4"/>
</p:tagLst>
</file>

<file path=ppt/tags/tag116.xml><?xml version="1.0" encoding="utf-8"?>
<p:tagLst xmlns:a="http://schemas.openxmlformats.org/drawingml/2006/main" xmlns:r="http://schemas.openxmlformats.org/officeDocument/2006/relationships" xmlns:p="http://schemas.openxmlformats.org/presentationml/2006/main">
  <p:tag name="NUM" val="5"/>
</p:tagLst>
</file>

<file path=ppt/tags/tag117.xml><?xml version="1.0" encoding="utf-8"?>
<p:tagLst xmlns:a="http://schemas.openxmlformats.org/drawingml/2006/main" xmlns:r="http://schemas.openxmlformats.org/officeDocument/2006/relationships" xmlns:p="http://schemas.openxmlformats.org/presentationml/2006/main">
  <p:tag name="NUM" val="6"/>
</p:tagLst>
</file>

<file path=ppt/tags/tag118.xml><?xml version="1.0" encoding="utf-8"?>
<p:tagLst xmlns:a="http://schemas.openxmlformats.org/drawingml/2006/main" xmlns:r="http://schemas.openxmlformats.org/officeDocument/2006/relationships" xmlns:p="http://schemas.openxmlformats.org/presentationml/2006/main">
  <p:tag name="NUM" val="1"/>
</p:tagLst>
</file>

<file path=ppt/tags/tag119.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4"/>
</p:tagLst>
</file>

<file path=ppt/tags/tag120.xml><?xml version="1.0" encoding="utf-8"?>
<p:tagLst xmlns:a="http://schemas.openxmlformats.org/drawingml/2006/main" xmlns:r="http://schemas.openxmlformats.org/officeDocument/2006/relationships" xmlns:p="http://schemas.openxmlformats.org/presentationml/2006/main">
  <p:tag name="NUM" val="3"/>
</p:tagLst>
</file>

<file path=ppt/tags/tag121.xml><?xml version="1.0" encoding="utf-8"?>
<p:tagLst xmlns:a="http://schemas.openxmlformats.org/drawingml/2006/main" xmlns:r="http://schemas.openxmlformats.org/officeDocument/2006/relationships" xmlns:p="http://schemas.openxmlformats.org/presentationml/2006/main">
  <p:tag name="NUM" val="4"/>
</p:tagLst>
</file>

<file path=ppt/tags/tag122.xml><?xml version="1.0" encoding="utf-8"?>
<p:tagLst xmlns:a="http://schemas.openxmlformats.org/drawingml/2006/main" xmlns:r="http://schemas.openxmlformats.org/officeDocument/2006/relationships" xmlns:p="http://schemas.openxmlformats.org/presentationml/2006/main">
  <p:tag name="NUM" val="1"/>
</p:tagLst>
</file>

<file path=ppt/tags/tag123.xml><?xml version="1.0" encoding="utf-8"?>
<p:tagLst xmlns:a="http://schemas.openxmlformats.org/drawingml/2006/main" xmlns:r="http://schemas.openxmlformats.org/officeDocument/2006/relationships" xmlns:p="http://schemas.openxmlformats.org/presentationml/2006/main">
  <p:tag name="NUM" val="2"/>
</p:tagLst>
</file>

<file path=ppt/tags/tag124.xml><?xml version="1.0" encoding="utf-8"?>
<p:tagLst xmlns:a="http://schemas.openxmlformats.org/drawingml/2006/main" xmlns:r="http://schemas.openxmlformats.org/officeDocument/2006/relationships" xmlns:p="http://schemas.openxmlformats.org/presentationml/2006/main">
  <p:tag name="NUM" val="3"/>
</p:tagLst>
</file>

<file path=ppt/tags/tag125.xml><?xml version="1.0" encoding="utf-8"?>
<p:tagLst xmlns:a="http://schemas.openxmlformats.org/drawingml/2006/main" xmlns:r="http://schemas.openxmlformats.org/officeDocument/2006/relationships" xmlns:p="http://schemas.openxmlformats.org/presentationml/2006/main">
  <p:tag name="NUM" val="4"/>
</p:tagLst>
</file>

<file path=ppt/tags/tag126.xml><?xml version="1.0" encoding="utf-8"?>
<p:tagLst xmlns:a="http://schemas.openxmlformats.org/drawingml/2006/main" xmlns:r="http://schemas.openxmlformats.org/officeDocument/2006/relationships" xmlns:p="http://schemas.openxmlformats.org/presentationml/2006/main">
  <p:tag name="NUM" val="5"/>
</p:tagLst>
</file>

<file path=ppt/tags/tag127.xml><?xml version="1.0" encoding="utf-8"?>
<p:tagLst xmlns:a="http://schemas.openxmlformats.org/drawingml/2006/main" xmlns:r="http://schemas.openxmlformats.org/officeDocument/2006/relationships" xmlns:p="http://schemas.openxmlformats.org/presentationml/2006/main">
  <p:tag name="NUM" val="1"/>
</p:tagLst>
</file>

<file path=ppt/tags/tag128.xml><?xml version="1.0" encoding="utf-8"?>
<p:tagLst xmlns:a="http://schemas.openxmlformats.org/drawingml/2006/main" xmlns:r="http://schemas.openxmlformats.org/officeDocument/2006/relationships" xmlns:p="http://schemas.openxmlformats.org/presentationml/2006/main">
  <p:tag name="NUM" val="2"/>
</p:tagLst>
</file>

<file path=ppt/tags/tag129.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5"/>
</p:tagLst>
</file>

<file path=ppt/tags/tag130.xml><?xml version="1.0" encoding="utf-8"?>
<p:tagLst xmlns:a="http://schemas.openxmlformats.org/drawingml/2006/main" xmlns:r="http://schemas.openxmlformats.org/officeDocument/2006/relationships" xmlns:p="http://schemas.openxmlformats.org/presentationml/2006/main">
  <p:tag name="NUM" val="4"/>
</p:tagLst>
</file>

<file path=ppt/tags/tag131.xml><?xml version="1.0" encoding="utf-8"?>
<p:tagLst xmlns:a="http://schemas.openxmlformats.org/drawingml/2006/main" xmlns:r="http://schemas.openxmlformats.org/officeDocument/2006/relationships" xmlns:p="http://schemas.openxmlformats.org/presentationml/2006/main">
  <p:tag name="NUM" val="5"/>
</p:tagLst>
</file>

<file path=ppt/tags/tag132.xml><?xml version="1.0" encoding="utf-8"?>
<p:tagLst xmlns:a="http://schemas.openxmlformats.org/drawingml/2006/main" xmlns:r="http://schemas.openxmlformats.org/officeDocument/2006/relationships" xmlns:p="http://schemas.openxmlformats.org/presentationml/2006/main">
  <p:tag name="NUM" val="6"/>
</p:tagLst>
</file>

<file path=ppt/tags/tag133.xml><?xml version="1.0" encoding="utf-8"?>
<p:tagLst xmlns:a="http://schemas.openxmlformats.org/drawingml/2006/main" xmlns:r="http://schemas.openxmlformats.org/officeDocument/2006/relationships" xmlns:p="http://schemas.openxmlformats.org/presentationml/2006/main">
  <p:tag name="NUM" val="7"/>
</p:tagLst>
</file>

<file path=ppt/tags/tag134.xml><?xml version="1.0" encoding="utf-8"?>
<p:tagLst xmlns:a="http://schemas.openxmlformats.org/drawingml/2006/main" xmlns:r="http://schemas.openxmlformats.org/officeDocument/2006/relationships" xmlns:p="http://schemas.openxmlformats.org/presentationml/2006/main">
  <p:tag name="NUM" val="8"/>
</p:tagLst>
</file>

<file path=ppt/tags/tag135.xml><?xml version="1.0" encoding="utf-8"?>
<p:tagLst xmlns:a="http://schemas.openxmlformats.org/drawingml/2006/main" xmlns:r="http://schemas.openxmlformats.org/officeDocument/2006/relationships" xmlns:p="http://schemas.openxmlformats.org/presentationml/2006/main">
  <p:tag name="NUM" val="9"/>
</p:tagLst>
</file>

<file path=ppt/tags/tag136.xml><?xml version="1.0" encoding="utf-8"?>
<p:tagLst xmlns:a="http://schemas.openxmlformats.org/drawingml/2006/main" xmlns:r="http://schemas.openxmlformats.org/officeDocument/2006/relationships" xmlns:p="http://schemas.openxmlformats.org/presentationml/2006/main">
  <p:tag name="NUM" val="10"/>
</p:tagLst>
</file>

<file path=ppt/tags/tag137.xml><?xml version="1.0" encoding="utf-8"?>
<p:tagLst xmlns:a="http://schemas.openxmlformats.org/drawingml/2006/main" xmlns:r="http://schemas.openxmlformats.org/officeDocument/2006/relationships" xmlns:p="http://schemas.openxmlformats.org/presentationml/2006/main">
  <p:tag name="NUM" val="11"/>
</p:tagLst>
</file>

<file path=ppt/tags/tag138.xml><?xml version="1.0" encoding="utf-8"?>
<p:tagLst xmlns:a="http://schemas.openxmlformats.org/drawingml/2006/main" xmlns:r="http://schemas.openxmlformats.org/officeDocument/2006/relationships" xmlns:p="http://schemas.openxmlformats.org/presentationml/2006/main">
  <p:tag name="NUM" val="12"/>
</p:tagLst>
</file>

<file path=ppt/tags/tag139.xml><?xml version="1.0" encoding="utf-8"?>
<p:tagLst xmlns:a="http://schemas.openxmlformats.org/drawingml/2006/main" xmlns:r="http://schemas.openxmlformats.org/officeDocument/2006/relationships" xmlns:p="http://schemas.openxmlformats.org/presentationml/2006/main">
  <p:tag name="NUM" val="13"/>
</p:tagLst>
</file>

<file path=ppt/tags/tag14.xml><?xml version="1.0" encoding="utf-8"?>
<p:tagLst xmlns:a="http://schemas.openxmlformats.org/drawingml/2006/main" xmlns:r="http://schemas.openxmlformats.org/officeDocument/2006/relationships" xmlns:p="http://schemas.openxmlformats.org/presentationml/2006/main">
  <p:tag name="NUM" val="6"/>
</p:tagLst>
</file>

<file path=ppt/tags/tag140.xml><?xml version="1.0" encoding="utf-8"?>
<p:tagLst xmlns:a="http://schemas.openxmlformats.org/drawingml/2006/main" xmlns:r="http://schemas.openxmlformats.org/officeDocument/2006/relationships" xmlns:p="http://schemas.openxmlformats.org/presentationml/2006/main">
  <p:tag name="NUM" val="14"/>
</p:tagLst>
</file>

<file path=ppt/tags/tag141.xml><?xml version="1.0" encoding="utf-8"?>
<p:tagLst xmlns:a="http://schemas.openxmlformats.org/drawingml/2006/main" xmlns:r="http://schemas.openxmlformats.org/officeDocument/2006/relationships" xmlns:p="http://schemas.openxmlformats.org/presentationml/2006/main">
  <p:tag name="NUM" val="1"/>
</p:tagLst>
</file>

<file path=ppt/tags/tag142.xml><?xml version="1.0" encoding="utf-8"?>
<p:tagLst xmlns:a="http://schemas.openxmlformats.org/drawingml/2006/main" xmlns:r="http://schemas.openxmlformats.org/officeDocument/2006/relationships" xmlns:p="http://schemas.openxmlformats.org/presentationml/2006/main">
  <p:tag name="NUM" val="2"/>
</p:tagLst>
</file>

<file path=ppt/tags/tag143.xml><?xml version="1.0" encoding="utf-8"?>
<p:tagLst xmlns:a="http://schemas.openxmlformats.org/drawingml/2006/main" xmlns:r="http://schemas.openxmlformats.org/officeDocument/2006/relationships" xmlns:p="http://schemas.openxmlformats.org/presentationml/2006/main">
  <p:tag name="NUM" val="3"/>
</p:tagLst>
</file>

<file path=ppt/tags/tag144.xml><?xml version="1.0" encoding="utf-8"?>
<p:tagLst xmlns:a="http://schemas.openxmlformats.org/drawingml/2006/main" xmlns:r="http://schemas.openxmlformats.org/officeDocument/2006/relationships" xmlns:p="http://schemas.openxmlformats.org/presentationml/2006/main">
  <p:tag name="NUM" val="4"/>
</p:tagLst>
</file>

<file path=ppt/tags/tag145.xml><?xml version="1.0" encoding="utf-8"?>
<p:tagLst xmlns:a="http://schemas.openxmlformats.org/drawingml/2006/main" xmlns:r="http://schemas.openxmlformats.org/officeDocument/2006/relationships" xmlns:p="http://schemas.openxmlformats.org/presentationml/2006/main">
  <p:tag name="NUM" val="5"/>
</p:tagLst>
</file>

<file path=ppt/tags/tag146.xml><?xml version="1.0" encoding="utf-8"?>
<p:tagLst xmlns:a="http://schemas.openxmlformats.org/drawingml/2006/main" xmlns:r="http://schemas.openxmlformats.org/officeDocument/2006/relationships" xmlns:p="http://schemas.openxmlformats.org/presentationml/2006/main">
  <p:tag name="NUM" val="6"/>
</p:tagLst>
</file>

<file path=ppt/tags/tag147.xml><?xml version="1.0" encoding="utf-8"?>
<p:tagLst xmlns:a="http://schemas.openxmlformats.org/drawingml/2006/main" xmlns:r="http://schemas.openxmlformats.org/officeDocument/2006/relationships" xmlns:p="http://schemas.openxmlformats.org/presentationml/2006/main">
  <p:tag name="NUM" val="7"/>
</p:tagLst>
</file>

<file path=ppt/tags/tag148.xml><?xml version="1.0" encoding="utf-8"?>
<p:tagLst xmlns:a="http://schemas.openxmlformats.org/drawingml/2006/main" xmlns:r="http://schemas.openxmlformats.org/officeDocument/2006/relationships" xmlns:p="http://schemas.openxmlformats.org/presentationml/2006/main">
  <p:tag name="NUM" val="8"/>
</p:tagLst>
</file>

<file path=ppt/tags/tag149.xml><?xml version="1.0" encoding="utf-8"?>
<p:tagLst xmlns:a="http://schemas.openxmlformats.org/drawingml/2006/main" xmlns:r="http://schemas.openxmlformats.org/officeDocument/2006/relationships" xmlns:p="http://schemas.openxmlformats.org/presentationml/2006/main">
  <p:tag name="NUM" val="9"/>
</p:tagLst>
</file>

<file path=ppt/tags/tag15.xml><?xml version="1.0" encoding="utf-8"?>
<p:tagLst xmlns:a="http://schemas.openxmlformats.org/drawingml/2006/main" xmlns:r="http://schemas.openxmlformats.org/officeDocument/2006/relationships" xmlns:p="http://schemas.openxmlformats.org/presentationml/2006/main">
  <p:tag name="NUM" val="7"/>
</p:tagLst>
</file>

<file path=ppt/tags/tag150.xml><?xml version="1.0" encoding="utf-8"?>
<p:tagLst xmlns:a="http://schemas.openxmlformats.org/drawingml/2006/main" xmlns:r="http://schemas.openxmlformats.org/officeDocument/2006/relationships" xmlns:p="http://schemas.openxmlformats.org/presentationml/2006/main">
  <p:tag name="NUM" val="10"/>
</p:tagLst>
</file>

<file path=ppt/tags/tag151.xml><?xml version="1.0" encoding="utf-8"?>
<p:tagLst xmlns:a="http://schemas.openxmlformats.org/drawingml/2006/main" xmlns:r="http://schemas.openxmlformats.org/officeDocument/2006/relationships" xmlns:p="http://schemas.openxmlformats.org/presentationml/2006/main">
  <p:tag name="NUM" val="11"/>
</p:tagLst>
</file>

<file path=ppt/tags/tag152.xml><?xml version="1.0" encoding="utf-8"?>
<p:tagLst xmlns:a="http://schemas.openxmlformats.org/drawingml/2006/main" xmlns:r="http://schemas.openxmlformats.org/officeDocument/2006/relationships" xmlns:p="http://schemas.openxmlformats.org/presentationml/2006/main">
  <p:tag name="NUM" val="12"/>
</p:tagLst>
</file>

<file path=ppt/tags/tag153.xml><?xml version="1.0" encoding="utf-8"?>
<p:tagLst xmlns:a="http://schemas.openxmlformats.org/drawingml/2006/main" xmlns:r="http://schemas.openxmlformats.org/officeDocument/2006/relationships" xmlns:p="http://schemas.openxmlformats.org/presentationml/2006/main">
  <p:tag name="NUM" val="1"/>
</p:tagLst>
</file>

<file path=ppt/tags/tag154.xml><?xml version="1.0" encoding="utf-8"?>
<p:tagLst xmlns:a="http://schemas.openxmlformats.org/drawingml/2006/main" xmlns:r="http://schemas.openxmlformats.org/officeDocument/2006/relationships" xmlns:p="http://schemas.openxmlformats.org/presentationml/2006/main">
  <p:tag name="NUM" val="2"/>
</p:tagLst>
</file>

<file path=ppt/tags/tag155.xml><?xml version="1.0" encoding="utf-8"?>
<p:tagLst xmlns:a="http://schemas.openxmlformats.org/drawingml/2006/main" xmlns:r="http://schemas.openxmlformats.org/officeDocument/2006/relationships" xmlns:p="http://schemas.openxmlformats.org/presentationml/2006/main">
  <p:tag name="NUM" val="3"/>
</p:tagLst>
</file>

<file path=ppt/tags/tag156.xml><?xml version="1.0" encoding="utf-8"?>
<p:tagLst xmlns:a="http://schemas.openxmlformats.org/drawingml/2006/main" xmlns:r="http://schemas.openxmlformats.org/officeDocument/2006/relationships" xmlns:p="http://schemas.openxmlformats.org/presentationml/2006/main">
  <p:tag name="NUM" val="4"/>
</p:tagLst>
</file>

<file path=ppt/tags/tag157.xml><?xml version="1.0" encoding="utf-8"?>
<p:tagLst xmlns:a="http://schemas.openxmlformats.org/drawingml/2006/main" xmlns:r="http://schemas.openxmlformats.org/officeDocument/2006/relationships" xmlns:p="http://schemas.openxmlformats.org/presentationml/2006/main">
  <p:tag name="NUM" val="5"/>
</p:tagLst>
</file>

<file path=ppt/tags/tag16.xml><?xml version="1.0" encoding="utf-8"?>
<p:tagLst xmlns:a="http://schemas.openxmlformats.org/drawingml/2006/main" xmlns:r="http://schemas.openxmlformats.org/officeDocument/2006/relationships" xmlns:p="http://schemas.openxmlformats.org/presentationml/2006/main">
  <p:tag name="NUM" val="8"/>
</p:tagLst>
</file>

<file path=ppt/tags/tag17.xml><?xml version="1.0" encoding="utf-8"?>
<p:tagLst xmlns:a="http://schemas.openxmlformats.org/drawingml/2006/main" xmlns:r="http://schemas.openxmlformats.org/officeDocument/2006/relationships" xmlns:p="http://schemas.openxmlformats.org/presentationml/2006/main">
  <p:tag name="NUM" val="9"/>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4"/>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4"/>
</p:tagLst>
</file>

<file path=ppt/tags/tag26.xml><?xml version="1.0" encoding="utf-8"?>
<p:tagLst xmlns:a="http://schemas.openxmlformats.org/drawingml/2006/main" xmlns:r="http://schemas.openxmlformats.org/officeDocument/2006/relationships" xmlns:p="http://schemas.openxmlformats.org/presentationml/2006/main">
  <p:tag name="NUM" val="5"/>
</p:tagLst>
</file>

<file path=ppt/tags/tag27.xml><?xml version="1.0" encoding="utf-8"?>
<p:tagLst xmlns:a="http://schemas.openxmlformats.org/drawingml/2006/main" xmlns:r="http://schemas.openxmlformats.org/officeDocument/2006/relationships" xmlns:p="http://schemas.openxmlformats.org/presentationml/2006/main">
  <p:tag name="NUM" val="6"/>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4"/>
</p:tagLst>
</file>

<file path=ppt/tags/tag32.xml><?xml version="1.0" encoding="utf-8"?>
<p:tagLst xmlns:a="http://schemas.openxmlformats.org/drawingml/2006/main" xmlns:r="http://schemas.openxmlformats.org/officeDocument/2006/relationships" xmlns:p="http://schemas.openxmlformats.org/presentationml/2006/main">
  <p:tag name="NUM" val="5"/>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4"/>
</p:tagLst>
</file>

<file path=ppt/tags/tag37.xml><?xml version="1.0" encoding="utf-8"?>
<p:tagLst xmlns:a="http://schemas.openxmlformats.org/drawingml/2006/main" xmlns:r="http://schemas.openxmlformats.org/officeDocument/2006/relationships" xmlns:p="http://schemas.openxmlformats.org/presentationml/2006/main">
  <p:tag name="NUM" val="5"/>
</p:tagLst>
</file>

<file path=ppt/tags/tag38.xml><?xml version="1.0" encoding="utf-8"?>
<p:tagLst xmlns:a="http://schemas.openxmlformats.org/drawingml/2006/main" xmlns:r="http://schemas.openxmlformats.org/officeDocument/2006/relationships" xmlns:p="http://schemas.openxmlformats.org/presentationml/2006/main">
  <p:tag name="NUM" val="6"/>
</p:tagLst>
</file>

<file path=ppt/tags/tag39.xml><?xml version="1.0" encoding="utf-8"?>
<p:tagLst xmlns:a="http://schemas.openxmlformats.org/drawingml/2006/main" xmlns:r="http://schemas.openxmlformats.org/officeDocument/2006/relationships" xmlns:p="http://schemas.openxmlformats.org/presentationml/2006/main">
  <p:tag name="NUM" val="7"/>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8"/>
</p:tagLst>
</file>

<file path=ppt/tags/tag41.xml><?xml version="1.0" encoding="utf-8"?>
<p:tagLst xmlns:a="http://schemas.openxmlformats.org/drawingml/2006/main" xmlns:r="http://schemas.openxmlformats.org/officeDocument/2006/relationships" xmlns:p="http://schemas.openxmlformats.org/presentationml/2006/main">
  <p:tag name="NUM" val="9"/>
</p:tagLst>
</file>

<file path=ppt/tags/tag42.xml><?xml version="1.0" encoding="utf-8"?>
<p:tagLst xmlns:a="http://schemas.openxmlformats.org/drawingml/2006/main" xmlns:r="http://schemas.openxmlformats.org/officeDocument/2006/relationships" xmlns:p="http://schemas.openxmlformats.org/presentationml/2006/main">
  <p:tag name="NUM" val="10"/>
</p:tagLst>
</file>

<file path=ppt/tags/tag43.xml><?xml version="1.0" encoding="utf-8"?>
<p:tagLst xmlns:a="http://schemas.openxmlformats.org/drawingml/2006/main" xmlns:r="http://schemas.openxmlformats.org/officeDocument/2006/relationships" xmlns:p="http://schemas.openxmlformats.org/presentationml/2006/main">
  <p:tag name="NUM" val="11"/>
</p:tagLst>
</file>

<file path=ppt/tags/tag44.xml><?xml version="1.0" encoding="utf-8"?>
<p:tagLst xmlns:a="http://schemas.openxmlformats.org/drawingml/2006/main" xmlns:r="http://schemas.openxmlformats.org/officeDocument/2006/relationships" xmlns:p="http://schemas.openxmlformats.org/presentationml/2006/main">
  <p:tag name="NUM" val="12"/>
</p:tagLst>
</file>

<file path=ppt/tags/tag45.xml><?xml version="1.0" encoding="utf-8"?>
<p:tagLst xmlns:a="http://schemas.openxmlformats.org/drawingml/2006/main" xmlns:r="http://schemas.openxmlformats.org/officeDocument/2006/relationships" xmlns:p="http://schemas.openxmlformats.org/presentationml/2006/main">
  <p:tag name="NUM" val="13"/>
</p:tagLst>
</file>

<file path=ppt/tags/tag46.xml><?xml version="1.0" encoding="utf-8"?>
<p:tagLst xmlns:a="http://schemas.openxmlformats.org/drawingml/2006/main" xmlns:r="http://schemas.openxmlformats.org/officeDocument/2006/relationships" xmlns:p="http://schemas.openxmlformats.org/presentationml/2006/main">
  <p:tag name="NUM" val="14"/>
</p:tagLst>
</file>

<file path=ppt/tags/tag47.xml><?xml version="1.0" encoding="utf-8"?>
<p:tagLst xmlns:a="http://schemas.openxmlformats.org/drawingml/2006/main" xmlns:r="http://schemas.openxmlformats.org/officeDocument/2006/relationships" xmlns:p="http://schemas.openxmlformats.org/presentationml/2006/main">
  <p:tag name="NUM" val="15"/>
</p:tagLst>
</file>

<file path=ppt/tags/tag48.xml><?xml version="1.0" encoding="utf-8"?>
<p:tagLst xmlns:a="http://schemas.openxmlformats.org/drawingml/2006/main" xmlns:r="http://schemas.openxmlformats.org/officeDocument/2006/relationships" xmlns:p="http://schemas.openxmlformats.org/presentationml/2006/main">
  <p:tag name="NUM" val="16"/>
</p:tagLst>
</file>

<file path=ppt/tags/tag49.xml><?xml version="1.0" encoding="utf-8"?>
<p:tagLst xmlns:a="http://schemas.openxmlformats.org/drawingml/2006/main" xmlns:r="http://schemas.openxmlformats.org/officeDocument/2006/relationships" xmlns:p="http://schemas.openxmlformats.org/presentationml/2006/main">
  <p:tag name="NUM" val="17"/>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3"/>
</p:tagLst>
</file>

<file path=ppt/tags/tag53.xml><?xml version="1.0" encoding="utf-8"?>
<p:tagLst xmlns:a="http://schemas.openxmlformats.org/drawingml/2006/main" xmlns:r="http://schemas.openxmlformats.org/officeDocument/2006/relationships" xmlns:p="http://schemas.openxmlformats.org/presentationml/2006/main">
  <p:tag name="NUM" val="4"/>
</p:tagLst>
</file>

<file path=ppt/tags/tag54.xml><?xml version="1.0" encoding="utf-8"?>
<p:tagLst xmlns:a="http://schemas.openxmlformats.org/drawingml/2006/main" xmlns:r="http://schemas.openxmlformats.org/officeDocument/2006/relationships" xmlns:p="http://schemas.openxmlformats.org/presentationml/2006/main">
  <p:tag name="NUM" val="5"/>
</p:tagLst>
</file>

<file path=ppt/tags/tag55.xml><?xml version="1.0" encoding="utf-8"?>
<p:tagLst xmlns:a="http://schemas.openxmlformats.org/drawingml/2006/main" xmlns:r="http://schemas.openxmlformats.org/officeDocument/2006/relationships" xmlns:p="http://schemas.openxmlformats.org/presentationml/2006/main">
  <p:tag name="NUM" val="1"/>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57.xml><?xml version="1.0" encoding="utf-8"?>
<p:tagLst xmlns:a="http://schemas.openxmlformats.org/drawingml/2006/main" xmlns:r="http://schemas.openxmlformats.org/officeDocument/2006/relationships" xmlns:p="http://schemas.openxmlformats.org/presentationml/2006/main">
  <p:tag name="NUM" val="3"/>
</p:tagLst>
</file>

<file path=ppt/tags/tag58.xml><?xml version="1.0" encoding="utf-8"?>
<p:tagLst xmlns:a="http://schemas.openxmlformats.org/drawingml/2006/main" xmlns:r="http://schemas.openxmlformats.org/officeDocument/2006/relationships" xmlns:p="http://schemas.openxmlformats.org/presentationml/2006/main">
  <p:tag name="NUM" val="4"/>
</p:tagLst>
</file>

<file path=ppt/tags/tag59.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60.xml><?xml version="1.0" encoding="utf-8"?>
<p:tagLst xmlns:a="http://schemas.openxmlformats.org/drawingml/2006/main" xmlns:r="http://schemas.openxmlformats.org/officeDocument/2006/relationships" xmlns:p="http://schemas.openxmlformats.org/presentationml/2006/main">
  <p:tag name="NUM" val="6"/>
</p:tagLst>
</file>

<file path=ppt/tags/tag61.xml><?xml version="1.0" encoding="utf-8"?>
<p:tagLst xmlns:a="http://schemas.openxmlformats.org/drawingml/2006/main" xmlns:r="http://schemas.openxmlformats.org/officeDocument/2006/relationships" xmlns:p="http://schemas.openxmlformats.org/presentationml/2006/main">
  <p:tag name="NUM" val="7"/>
</p:tagLst>
</file>

<file path=ppt/tags/tag62.xml><?xml version="1.0" encoding="utf-8"?>
<p:tagLst xmlns:a="http://schemas.openxmlformats.org/drawingml/2006/main" xmlns:r="http://schemas.openxmlformats.org/officeDocument/2006/relationships" xmlns:p="http://schemas.openxmlformats.org/presentationml/2006/main">
  <p:tag name="NUM" val="8"/>
</p:tagLst>
</file>

<file path=ppt/tags/tag63.xml><?xml version="1.0" encoding="utf-8"?>
<p:tagLst xmlns:a="http://schemas.openxmlformats.org/drawingml/2006/main" xmlns:r="http://schemas.openxmlformats.org/officeDocument/2006/relationships" xmlns:p="http://schemas.openxmlformats.org/presentationml/2006/main">
  <p:tag name="NUM" val="9"/>
</p:tagLst>
</file>

<file path=ppt/tags/tag64.xml><?xml version="1.0" encoding="utf-8"?>
<p:tagLst xmlns:a="http://schemas.openxmlformats.org/drawingml/2006/main" xmlns:r="http://schemas.openxmlformats.org/officeDocument/2006/relationships" xmlns:p="http://schemas.openxmlformats.org/presentationml/2006/main">
  <p:tag name="NUM" val="10"/>
</p:tagLst>
</file>

<file path=ppt/tags/tag65.xml><?xml version="1.0" encoding="utf-8"?>
<p:tagLst xmlns:a="http://schemas.openxmlformats.org/drawingml/2006/main" xmlns:r="http://schemas.openxmlformats.org/officeDocument/2006/relationships" xmlns:p="http://schemas.openxmlformats.org/presentationml/2006/main">
  <p:tag name="NUM" val="11"/>
</p:tagLst>
</file>

<file path=ppt/tags/tag66.xml><?xml version="1.0" encoding="utf-8"?>
<p:tagLst xmlns:a="http://schemas.openxmlformats.org/drawingml/2006/main" xmlns:r="http://schemas.openxmlformats.org/officeDocument/2006/relationships" xmlns:p="http://schemas.openxmlformats.org/presentationml/2006/main">
  <p:tag name="NUM" val="12"/>
</p:tagLst>
</file>

<file path=ppt/tags/tag67.xml><?xml version="1.0" encoding="utf-8"?>
<p:tagLst xmlns:a="http://schemas.openxmlformats.org/drawingml/2006/main" xmlns:r="http://schemas.openxmlformats.org/officeDocument/2006/relationships" xmlns:p="http://schemas.openxmlformats.org/presentationml/2006/main">
  <p:tag name="NUM" val="13"/>
</p:tagLst>
</file>

<file path=ppt/tags/tag68.xml><?xml version="1.0" encoding="utf-8"?>
<p:tagLst xmlns:a="http://schemas.openxmlformats.org/drawingml/2006/main" xmlns:r="http://schemas.openxmlformats.org/officeDocument/2006/relationships" xmlns:p="http://schemas.openxmlformats.org/presentationml/2006/main">
  <p:tag name="NUM" val="14"/>
</p:tagLst>
</file>

<file path=ppt/tags/tag69.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4"/>
</p:tagLst>
</file>

<file path=ppt/tags/tag70.xml><?xml version="1.0" encoding="utf-8"?>
<p:tagLst xmlns:a="http://schemas.openxmlformats.org/drawingml/2006/main" xmlns:r="http://schemas.openxmlformats.org/officeDocument/2006/relationships" xmlns:p="http://schemas.openxmlformats.org/presentationml/2006/main">
  <p:tag name="NUM" val="2"/>
</p:tagLst>
</file>

<file path=ppt/tags/tag71.xml><?xml version="1.0" encoding="utf-8"?>
<p:tagLst xmlns:a="http://schemas.openxmlformats.org/drawingml/2006/main" xmlns:r="http://schemas.openxmlformats.org/officeDocument/2006/relationships" xmlns:p="http://schemas.openxmlformats.org/presentationml/2006/main">
  <p:tag name="NUM" val="3"/>
</p:tagLst>
</file>

<file path=ppt/tags/tag72.xml><?xml version="1.0" encoding="utf-8"?>
<p:tagLst xmlns:a="http://schemas.openxmlformats.org/drawingml/2006/main" xmlns:r="http://schemas.openxmlformats.org/officeDocument/2006/relationships" xmlns:p="http://schemas.openxmlformats.org/presentationml/2006/main">
  <p:tag name="NUM" val="4"/>
</p:tagLst>
</file>

<file path=ppt/tags/tag73.xml><?xml version="1.0" encoding="utf-8"?>
<p:tagLst xmlns:a="http://schemas.openxmlformats.org/drawingml/2006/main" xmlns:r="http://schemas.openxmlformats.org/officeDocument/2006/relationships" xmlns:p="http://schemas.openxmlformats.org/presentationml/2006/main">
  <p:tag name="NUM" val="5"/>
</p:tagLst>
</file>

<file path=ppt/tags/tag74.xml><?xml version="1.0" encoding="utf-8"?>
<p:tagLst xmlns:a="http://schemas.openxmlformats.org/drawingml/2006/main" xmlns:r="http://schemas.openxmlformats.org/officeDocument/2006/relationships" xmlns:p="http://schemas.openxmlformats.org/presentationml/2006/main">
  <p:tag name="NUM" val="6"/>
</p:tagLst>
</file>

<file path=ppt/tags/tag75.xml><?xml version="1.0" encoding="utf-8"?>
<p:tagLst xmlns:a="http://schemas.openxmlformats.org/drawingml/2006/main" xmlns:r="http://schemas.openxmlformats.org/officeDocument/2006/relationships" xmlns:p="http://schemas.openxmlformats.org/presentationml/2006/main">
  <p:tag name="NUM" val="1"/>
</p:tagLst>
</file>

<file path=ppt/tags/tag76.xml><?xml version="1.0" encoding="utf-8"?>
<p:tagLst xmlns:a="http://schemas.openxmlformats.org/drawingml/2006/main" xmlns:r="http://schemas.openxmlformats.org/officeDocument/2006/relationships" xmlns:p="http://schemas.openxmlformats.org/presentationml/2006/main">
  <p:tag name="NUM" val="2"/>
</p:tagLst>
</file>

<file path=ppt/tags/tag77.xml><?xml version="1.0" encoding="utf-8"?>
<p:tagLst xmlns:a="http://schemas.openxmlformats.org/drawingml/2006/main" xmlns:r="http://schemas.openxmlformats.org/officeDocument/2006/relationships" xmlns:p="http://schemas.openxmlformats.org/presentationml/2006/main">
  <p:tag name="NUM" val="3"/>
</p:tagLst>
</file>

<file path=ppt/tags/tag78.xml><?xml version="1.0" encoding="utf-8"?>
<p:tagLst xmlns:a="http://schemas.openxmlformats.org/drawingml/2006/main" xmlns:r="http://schemas.openxmlformats.org/officeDocument/2006/relationships" xmlns:p="http://schemas.openxmlformats.org/presentationml/2006/main">
  <p:tag name="NUM" val="4"/>
</p:tagLst>
</file>

<file path=ppt/tags/tag79.xml><?xml version="1.0" encoding="utf-8"?>
<p:tagLst xmlns:a="http://schemas.openxmlformats.org/drawingml/2006/main" xmlns:r="http://schemas.openxmlformats.org/officeDocument/2006/relationships" xmlns:p="http://schemas.openxmlformats.org/presentationml/2006/main">
  <p:tag name="NUM" val="5"/>
</p:tagLst>
</file>

<file path=ppt/tags/tag8.xml><?xml version="1.0" encoding="utf-8"?>
<p:tagLst xmlns:a="http://schemas.openxmlformats.org/drawingml/2006/main" xmlns:r="http://schemas.openxmlformats.org/officeDocument/2006/relationships" xmlns:p="http://schemas.openxmlformats.org/presentationml/2006/main">
  <p:tag name="NUM" val="5"/>
</p:tagLst>
</file>

<file path=ppt/tags/tag80.xml><?xml version="1.0" encoding="utf-8"?>
<p:tagLst xmlns:a="http://schemas.openxmlformats.org/drawingml/2006/main" xmlns:r="http://schemas.openxmlformats.org/officeDocument/2006/relationships" xmlns:p="http://schemas.openxmlformats.org/presentationml/2006/main">
  <p:tag name="NUM" val="6"/>
</p:tagLst>
</file>

<file path=ppt/tags/tag81.xml><?xml version="1.0" encoding="utf-8"?>
<p:tagLst xmlns:a="http://schemas.openxmlformats.org/drawingml/2006/main" xmlns:r="http://schemas.openxmlformats.org/officeDocument/2006/relationships" xmlns:p="http://schemas.openxmlformats.org/presentationml/2006/main">
  <p:tag name="NUM" val="1"/>
</p:tagLst>
</file>

<file path=ppt/tags/tag82.xml><?xml version="1.0" encoding="utf-8"?>
<p:tagLst xmlns:a="http://schemas.openxmlformats.org/drawingml/2006/main" xmlns:r="http://schemas.openxmlformats.org/officeDocument/2006/relationships" xmlns:p="http://schemas.openxmlformats.org/presentationml/2006/main">
  <p:tag name="NUM" val="2"/>
</p:tagLst>
</file>

<file path=ppt/tags/tag83.xml><?xml version="1.0" encoding="utf-8"?>
<p:tagLst xmlns:a="http://schemas.openxmlformats.org/drawingml/2006/main" xmlns:r="http://schemas.openxmlformats.org/officeDocument/2006/relationships" xmlns:p="http://schemas.openxmlformats.org/presentationml/2006/main">
  <p:tag name="NUM" val="3"/>
</p:tagLst>
</file>

<file path=ppt/tags/tag84.xml><?xml version="1.0" encoding="utf-8"?>
<p:tagLst xmlns:a="http://schemas.openxmlformats.org/drawingml/2006/main" xmlns:r="http://schemas.openxmlformats.org/officeDocument/2006/relationships" xmlns:p="http://schemas.openxmlformats.org/presentationml/2006/main">
  <p:tag name="NUM" val="4"/>
</p:tagLst>
</file>

<file path=ppt/tags/tag85.xml><?xml version="1.0" encoding="utf-8"?>
<p:tagLst xmlns:a="http://schemas.openxmlformats.org/drawingml/2006/main" xmlns:r="http://schemas.openxmlformats.org/officeDocument/2006/relationships" xmlns:p="http://schemas.openxmlformats.org/presentationml/2006/main">
  <p:tag name="NUM" val="5"/>
</p:tagLst>
</file>

<file path=ppt/tags/tag86.xml><?xml version="1.0" encoding="utf-8"?>
<p:tagLst xmlns:a="http://schemas.openxmlformats.org/drawingml/2006/main" xmlns:r="http://schemas.openxmlformats.org/officeDocument/2006/relationships" xmlns:p="http://schemas.openxmlformats.org/presentationml/2006/main">
  <p:tag name="NUM" val="6"/>
</p:tagLst>
</file>

<file path=ppt/tags/tag87.xml><?xml version="1.0" encoding="utf-8"?>
<p:tagLst xmlns:a="http://schemas.openxmlformats.org/drawingml/2006/main" xmlns:r="http://schemas.openxmlformats.org/officeDocument/2006/relationships" xmlns:p="http://schemas.openxmlformats.org/presentationml/2006/main">
  <p:tag name="NUM" val="7"/>
</p:tagLst>
</file>

<file path=ppt/tags/tag88.xml><?xml version="1.0" encoding="utf-8"?>
<p:tagLst xmlns:a="http://schemas.openxmlformats.org/drawingml/2006/main" xmlns:r="http://schemas.openxmlformats.org/officeDocument/2006/relationships" xmlns:p="http://schemas.openxmlformats.org/presentationml/2006/main">
  <p:tag name="NUM" val="8"/>
</p:tagLst>
</file>

<file path=ppt/tags/tag89.xml><?xml version="1.0" encoding="utf-8"?>
<p:tagLst xmlns:a="http://schemas.openxmlformats.org/drawingml/2006/main" xmlns:r="http://schemas.openxmlformats.org/officeDocument/2006/relationships" xmlns:p="http://schemas.openxmlformats.org/presentationml/2006/main">
  <p:tag name="NUM" val="9"/>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ags/tag90.xml><?xml version="1.0" encoding="utf-8"?>
<p:tagLst xmlns:a="http://schemas.openxmlformats.org/drawingml/2006/main" xmlns:r="http://schemas.openxmlformats.org/officeDocument/2006/relationships" xmlns:p="http://schemas.openxmlformats.org/presentationml/2006/main">
  <p:tag name="NUM" val="10"/>
</p:tagLst>
</file>

<file path=ppt/tags/tag91.xml><?xml version="1.0" encoding="utf-8"?>
<p:tagLst xmlns:a="http://schemas.openxmlformats.org/drawingml/2006/main" xmlns:r="http://schemas.openxmlformats.org/officeDocument/2006/relationships" xmlns:p="http://schemas.openxmlformats.org/presentationml/2006/main">
  <p:tag name="NUM" val="11"/>
</p:tagLst>
</file>

<file path=ppt/tags/tag92.xml><?xml version="1.0" encoding="utf-8"?>
<p:tagLst xmlns:a="http://schemas.openxmlformats.org/drawingml/2006/main" xmlns:r="http://schemas.openxmlformats.org/officeDocument/2006/relationships" xmlns:p="http://schemas.openxmlformats.org/presentationml/2006/main">
  <p:tag name="NUM" val="12"/>
</p:tagLst>
</file>

<file path=ppt/tags/tag93.xml><?xml version="1.0" encoding="utf-8"?>
<p:tagLst xmlns:a="http://schemas.openxmlformats.org/drawingml/2006/main" xmlns:r="http://schemas.openxmlformats.org/officeDocument/2006/relationships" xmlns:p="http://schemas.openxmlformats.org/presentationml/2006/main">
  <p:tag name="NUM" val="13"/>
</p:tagLst>
</file>

<file path=ppt/tags/tag94.xml><?xml version="1.0" encoding="utf-8"?>
<p:tagLst xmlns:a="http://schemas.openxmlformats.org/drawingml/2006/main" xmlns:r="http://schemas.openxmlformats.org/officeDocument/2006/relationships" xmlns:p="http://schemas.openxmlformats.org/presentationml/2006/main">
  <p:tag name="NUM" val="14"/>
</p:tagLst>
</file>

<file path=ppt/tags/tag95.xml><?xml version="1.0" encoding="utf-8"?>
<p:tagLst xmlns:a="http://schemas.openxmlformats.org/drawingml/2006/main" xmlns:r="http://schemas.openxmlformats.org/officeDocument/2006/relationships" xmlns:p="http://schemas.openxmlformats.org/presentationml/2006/main">
  <p:tag name="NUM" val="15"/>
</p:tagLst>
</file>

<file path=ppt/tags/tag96.xml><?xml version="1.0" encoding="utf-8"?>
<p:tagLst xmlns:a="http://schemas.openxmlformats.org/drawingml/2006/main" xmlns:r="http://schemas.openxmlformats.org/officeDocument/2006/relationships" xmlns:p="http://schemas.openxmlformats.org/presentationml/2006/main">
  <p:tag name="NUM" val="16"/>
</p:tagLst>
</file>

<file path=ppt/tags/tag97.xml><?xml version="1.0" encoding="utf-8"?>
<p:tagLst xmlns:a="http://schemas.openxmlformats.org/drawingml/2006/main" xmlns:r="http://schemas.openxmlformats.org/officeDocument/2006/relationships" xmlns:p="http://schemas.openxmlformats.org/presentationml/2006/main">
  <p:tag name="NUM" val="1"/>
</p:tagLst>
</file>

<file path=ppt/tags/tag98.xml><?xml version="1.0" encoding="utf-8"?>
<p:tagLst xmlns:a="http://schemas.openxmlformats.org/drawingml/2006/main" xmlns:r="http://schemas.openxmlformats.org/officeDocument/2006/relationships" xmlns:p="http://schemas.openxmlformats.org/presentationml/2006/main">
  <p:tag name="NUM" val="2"/>
</p:tagLst>
</file>

<file path=ppt/tags/tag9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Office Theme">
  <a:themeElements>
    <a:clrScheme name="Sunlife">
      <a:dk1>
        <a:srgbClr val="000000"/>
      </a:dk1>
      <a:lt1>
        <a:srgbClr val="FFFFFF"/>
      </a:lt1>
      <a:dk2>
        <a:srgbClr val="003846"/>
      </a:dk2>
      <a:lt2>
        <a:srgbClr val="FFF8E0"/>
      </a:lt2>
      <a:accent1>
        <a:srgbClr val="FEBE10"/>
      </a:accent1>
      <a:accent2>
        <a:srgbClr val="DDE6E1"/>
      </a:accent2>
      <a:accent3>
        <a:srgbClr val="E0DCD1"/>
      </a:accent3>
      <a:accent4>
        <a:srgbClr val="A59E8C"/>
      </a:accent4>
      <a:accent5>
        <a:srgbClr val="AC6100"/>
      </a:accent5>
      <a:accent6>
        <a:srgbClr val="FCDB54"/>
      </a:accent6>
      <a:hlink>
        <a:srgbClr val="6ED2DF"/>
      </a:hlink>
      <a:folHlink>
        <a:srgbClr val="D9541A"/>
      </a:folHlink>
    </a:clrScheme>
    <a:fontScheme name="Sun Life">
      <a:majorFont>
        <a:latin typeface="Sun Life Serif"/>
        <a:ea typeface="Arial"/>
        <a:cs typeface="Arial"/>
      </a:majorFont>
      <a:minorFont>
        <a:latin typeface="Sun Life Sans"/>
        <a:ea typeface="Arial"/>
        <a:cs typeface="Arial"/>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E27B50833680A4798740A1DBC6C8BC7" ma:contentTypeVersion="583" ma:contentTypeDescription="Create a new document." ma:contentTypeScope="" ma:versionID="24ae79ca4938892506a1630e6de4597f">
  <xsd:schema xmlns:xsd="http://www.w3.org/2001/XMLSchema" xmlns:xs="http://www.w3.org/2001/XMLSchema" xmlns:p="http://schemas.microsoft.com/office/2006/metadata/properties" xmlns:ns2="36adf257-7a3f-4f6e-bce4-8f558caa54fa" xmlns:ns3="6edc96df-5919-4a54-b344-3f9d145aeb39" xmlns:ns4="4fd2bac0-0f27-4a8b-813b-24c25d4d1053" targetNamespace="http://schemas.microsoft.com/office/2006/metadata/properties" ma:root="true" ma:fieldsID="7077988e782f349aba7922e82ab449b3" ns2:_="" ns3:_="" ns4:_="">
    <xsd:import namespace="36adf257-7a3f-4f6e-bce4-8f558caa54fa"/>
    <xsd:import namespace="6edc96df-5919-4a54-b344-3f9d145aeb39"/>
    <xsd:import namespace="4fd2bac0-0f27-4a8b-813b-24c25d4d1053"/>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3:MediaServiceAutoKeyPoints" minOccurs="0"/>
                <xsd:element ref="ns3:MediaServiceKeyPoints" minOccurs="0"/>
                <xsd:element ref="ns3:MediaServiceDateTaken" minOccurs="0"/>
                <xsd:element ref="ns3:MediaLengthInSeconds" minOccurs="0"/>
                <xsd:element ref="ns3:MediaServiceLocation" minOccurs="0"/>
                <xsd:element ref="ns3:lcf76f155ced4ddcb4097134ff3c332f" minOccurs="0"/>
                <xsd:element ref="ns2:TaxCatchAll" minOccurs="0"/>
                <xsd:element ref="ns3:Date_x0020__x002f__x0020_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adf257-7a3f-4f6e-bce4-8f558caa54f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26" nillable="true" ma:displayName="Taxonomy Catch All Column" ma:hidden="true" ma:list="{0ef783f0-434d-418d-8630-dc07e0b8b58b}" ma:internalName="TaxCatchAll" ma:showField="CatchAllData" ma:web="36adf257-7a3f-4f6e-bce4-8f558caa54f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edc96df-5919-4a54-b344-3f9d145aeb3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DateTaken" ma:index="21" nillable="true" ma:displayName="MediaServiceDateTaken" ma:hidden="true" ma:internalName="MediaServiceDateTake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MediaServiceLocation" ma:index="23" nillable="true" ma:displayName="Location" ma:internalName="MediaServiceLocation" ma:readOnly="true">
      <xsd:simpleType>
        <xsd:restriction base="dms:Text"/>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9af281f3-005c-4590-8509-9f2f2da8adb9" ma:termSetId="09814cd3-568e-fe90-9814-8d621ff8fb84" ma:anchorId="fba54fb3-c3e1-fe81-a776-ca4b69148c4d" ma:open="true" ma:isKeyword="false">
      <xsd:complexType>
        <xsd:sequence>
          <xsd:element ref="pc:Terms" minOccurs="0" maxOccurs="1"/>
        </xsd:sequence>
      </xsd:complexType>
    </xsd:element>
    <xsd:element name="Date_x0020__x002f__x0020_Time" ma:index="27" nillable="true" ma:displayName="Date / Time" ma:format="DateTime" ma:internalName="Date_x0020__x002f__x0020_Tim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4fd2bac0-0f27-4a8b-813b-24c25d4d105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36adf257-7a3f-4f6e-bce4-8f558caa54fa">DENZ553CMTVH-584299369-62034</_dlc_DocId>
    <_dlc_DocIdUrl xmlns="36adf257-7a3f-4f6e-bce4-8f558caa54fa">
      <Url>https://sunlifefinancial.sharepoint.com/sites/IndIns%26Wealth/SBD/_layouts/15/DocIdRedir.aspx?ID=DENZ553CMTVH-584299369-62034</Url>
      <Description>DENZ553CMTVH-584299369-62034</Description>
    </_dlc_DocIdUrl>
    <TaxCatchAll xmlns="36adf257-7a3f-4f6e-bce4-8f558caa54fa" xsi:nil="true"/>
    <lcf76f155ced4ddcb4097134ff3c332f xmlns="6edc96df-5919-4a54-b344-3f9d145aeb39">
      <Terms xmlns="http://schemas.microsoft.com/office/infopath/2007/PartnerControls"/>
    </lcf76f155ced4ddcb4097134ff3c332f>
    <Date_x0020__x002f__x0020_Time xmlns="6edc96df-5919-4a54-b344-3f9d145aeb39" xsi:nil="true"/>
    <SharedWithUsers xmlns="4fd2bac0-0f27-4a8b-813b-24c25d4d1053">
      <UserInfo>
        <DisplayName/>
        <AccountId xsi:nil="true"/>
        <AccountType/>
      </UserInfo>
    </SharedWithUsers>
    <MediaLengthInSeconds xmlns="6edc96df-5919-4a54-b344-3f9d145aeb39" xsi:nil="true"/>
    <_dlc_DocIdPersistId xmlns="36adf257-7a3f-4f6e-bce4-8f558caa54fa">false</_dlc_DocIdPersistId>
  </documentManagement>
</p:properties>
</file>

<file path=customXml/itemProps1.xml><?xml version="1.0" encoding="utf-8"?>
<ds:datastoreItem xmlns:ds="http://schemas.openxmlformats.org/officeDocument/2006/customXml" ds:itemID="{6D850791-F32F-44CD-901A-7B1277E213C6}"/>
</file>

<file path=customXml/itemProps2.xml><?xml version="1.0" encoding="utf-8"?>
<ds:datastoreItem xmlns:ds="http://schemas.openxmlformats.org/officeDocument/2006/customXml" ds:itemID="{F2D80CCA-8190-4336-B4FF-7238A9308179}">
  <ds:schemaRefs>
    <ds:schemaRef ds:uri="http://schemas.microsoft.com/sharepoint/v3/contenttype/forms"/>
  </ds:schemaRefs>
</ds:datastoreItem>
</file>

<file path=customXml/itemProps3.xml><?xml version="1.0" encoding="utf-8"?>
<ds:datastoreItem xmlns:ds="http://schemas.openxmlformats.org/officeDocument/2006/customXml" ds:itemID="{6F8FA6C0-515C-4D3E-BB6D-2A14033F9E51}"/>
</file>

<file path=customXml/itemProps4.xml><?xml version="1.0" encoding="utf-8"?>
<ds:datastoreItem xmlns:ds="http://schemas.openxmlformats.org/officeDocument/2006/customXml" ds:itemID="{6EE2F911-5866-4B89-9E30-8D557D5A111F}"/>
</file>

<file path=docProps/app.xml><?xml version="1.0" encoding="utf-8"?>
<Properties xmlns="http://schemas.openxmlformats.org/officeDocument/2006/extended-properties" xmlns:vt="http://schemas.openxmlformats.org/officeDocument/2006/docPropsVTypes">
  <Template>Office Theme</Template>
  <TotalTime>8132</TotalTime>
  <Words>4599</Words>
  <Application>Microsoft Macintosh PowerPoint</Application>
  <PresentationFormat>On-screen Show (16:9)</PresentationFormat>
  <Paragraphs>314</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Agenda Regular</vt:lpstr>
      <vt:lpstr>Arial</vt:lpstr>
      <vt:lpstr>Calibri</vt:lpstr>
      <vt:lpstr>Sun Life New Display</vt:lpstr>
      <vt:lpstr>Sun Life New Text</vt:lpstr>
      <vt:lpstr>Sun Life Sans Light</vt:lpstr>
      <vt:lpstr>Office Theme</vt:lpstr>
      <vt:lpstr>Vie Protection Sun Life avec participation II  Une solution d’assurance pour les enfants </vt:lpstr>
      <vt:lpstr>PowerPoint Presentation</vt:lpstr>
      <vt:lpstr>Ordre du jour</vt:lpstr>
      <vt:lpstr>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02.</vt:lpstr>
      <vt:lpstr>PowerPoint Presentation</vt:lpstr>
      <vt:lpstr>PowerPoint Presentation</vt:lpstr>
      <vt:lpstr>PowerPoint Presentation</vt:lpstr>
      <vt:lpstr>03.</vt:lpstr>
      <vt:lpstr>PowerPoint Presentation</vt:lpstr>
      <vt:lpstr>PowerPoint Presentation</vt:lpstr>
      <vt:lpstr>PowerPoint Presentation</vt:lpstr>
      <vt:lpstr>Merci!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Shieh</dc:creator>
  <cp:lastModifiedBy>Amanda Poremba</cp:lastModifiedBy>
  <cp:revision>223</cp:revision>
  <cp:lastPrinted>2023-02-14T19:48:57Z</cp:lastPrinted>
  <dcterms:created xsi:type="dcterms:W3CDTF">2022-11-22T01:52:20Z</dcterms:created>
  <dcterms:modified xsi:type="dcterms:W3CDTF">2023-02-23T15:44:58Z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0x010100AE27B50833680A4798740A1DBC6C8BC7</vt:lpwstr>
  </property>
  <property fmtid="{D5CDD505-2E9C-101B-9397-08002B2CF9AE}" pid="3" name="_dlc_DocIdItemGuid">
    <vt:lpwstr>db4720db-b4a6-4d1c-b666-ca850299b7b9</vt:lpwstr>
  </property>
  <property fmtid="{D5CDD505-2E9C-101B-9397-08002B2CF9AE}" pid="4" name="Order">
    <vt:r8>6203400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y fmtid="{D5CDD505-2E9C-101B-9397-08002B2CF9AE}" pid="13" name="MediaServiceImageTags">
    <vt:lpwstr/>
  </property>
</Properties>
</file>